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44BBEED-A532-4E93-B6A5-ADBD327E6208}"/>
              </a:ext>
            </a:extLst>
          </p:cNvPr>
          <p:cNvGrpSpPr/>
          <p:nvPr/>
        </p:nvGrpSpPr>
        <p:grpSpPr>
          <a:xfrm>
            <a:off x="1433513" y="4081723"/>
            <a:ext cx="1280858" cy="2354537"/>
            <a:chOff x="1433513" y="4081723"/>
            <a:chExt cx="1280858" cy="235453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BF9FCDA-8181-40E7-A359-90FDB16C329C}"/>
                </a:ext>
              </a:extLst>
            </p:cNvPr>
            <p:cNvGrpSpPr/>
            <p:nvPr/>
          </p:nvGrpSpPr>
          <p:grpSpPr>
            <a:xfrm>
              <a:off x="1433513" y="4081723"/>
              <a:ext cx="1280858" cy="2354537"/>
              <a:chOff x="1433513" y="4081723"/>
              <a:chExt cx="1280858" cy="2354537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D55FAEDB-6609-4C92-A025-6B92A312DC27}"/>
                  </a:ext>
                </a:extLst>
              </p:cNvPr>
              <p:cNvGrpSpPr/>
              <p:nvPr/>
            </p:nvGrpSpPr>
            <p:grpSpPr>
              <a:xfrm>
                <a:off x="1433513" y="4081723"/>
                <a:ext cx="1280858" cy="2354537"/>
                <a:chOff x="1433513" y="4081723"/>
                <a:chExt cx="1280858" cy="2354537"/>
              </a:xfrm>
            </p:grpSpPr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DB9515CB-A9CE-457E-8AD3-6A5A8703AFBD}"/>
                    </a:ext>
                  </a:extLst>
                </p:cNvPr>
                <p:cNvSpPr/>
                <p:nvPr/>
              </p:nvSpPr>
              <p:spPr>
                <a:xfrm>
                  <a:off x="1433513" y="4081723"/>
                  <a:ext cx="1280858" cy="1084507"/>
                </a:xfrm>
                <a:custGeom>
                  <a:avLst/>
                  <a:gdLst>
                    <a:gd name="connsiteX0" fmla="*/ 489270 w 1280858"/>
                    <a:gd name="connsiteY0" fmla="*/ 0 h 1084507"/>
                    <a:gd name="connsiteX1" fmla="*/ 629941 w 1280858"/>
                    <a:gd name="connsiteY1" fmla="*/ 60107 h 1084507"/>
                    <a:gd name="connsiteX2" fmla="*/ 770611 w 1280858"/>
                    <a:gd name="connsiteY2" fmla="*/ 0 h 1084507"/>
                    <a:gd name="connsiteX3" fmla="*/ 964838 w 1280858"/>
                    <a:gd name="connsiteY3" fmla="*/ 145808 h 1084507"/>
                    <a:gd name="connsiteX4" fmla="*/ 971638 w 1280858"/>
                    <a:gd name="connsiteY4" fmla="*/ 144346 h 1084507"/>
                    <a:gd name="connsiteX5" fmla="*/ 1180344 w 1280858"/>
                    <a:gd name="connsiteY5" fmla="*/ 366487 h 1084507"/>
                    <a:gd name="connsiteX6" fmla="*/ 1170459 w 1280858"/>
                    <a:gd name="connsiteY6" fmla="*/ 418602 h 1084507"/>
                    <a:gd name="connsiteX7" fmla="*/ 1280858 w 1280858"/>
                    <a:gd name="connsiteY7" fmla="*/ 611036 h 1084507"/>
                    <a:gd name="connsiteX8" fmla="*/ 1153390 w 1280858"/>
                    <a:gd name="connsiteY8" fmla="*/ 815720 h 1084507"/>
                    <a:gd name="connsiteX9" fmla="*/ 1153161 w 1280858"/>
                    <a:gd name="connsiteY9" fmla="*/ 815796 h 1084507"/>
                    <a:gd name="connsiteX10" fmla="*/ 1157036 w 1280858"/>
                    <a:gd name="connsiteY10" fmla="*/ 821544 h 1084507"/>
                    <a:gd name="connsiteX11" fmla="*/ 1171911 w 1280858"/>
                    <a:gd name="connsiteY11" fmla="*/ 895222 h 1084507"/>
                    <a:gd name="connsiteX12" fmla="*/ 982626 w 1280858"/>
                    <a:gd name="connsiteY12" fmla="*/ 1084507 h 1084507"/>
                    <a:gd name="connsiteX13" fmla="*/ 793341 w 1280858"/>
                    <a:gd name="connsiteY13" fmla="*/ 895222 h 1084507"/>
                    <a:gd name="connsiteX14" fmla="*/ 848782 w 1280858"/>
                    <a:gd name="connsiteY14" fmla="*/ 761378 h 1084507"/>
                    <a:gd name="connsiteX15" fmla="*/ 898902 w 1280858"/>
                    <a:gd name="connsiteY15" fmla="*/ 727585 h 1084507"/>
                    <a:gd name="connsiteX16" fmla="*/ 879847 w 1280858"/>
                    <a:gd name="connsiteY16" fmla="*/ 697504 h 1084507"/>
                    <a:gd name="connsiteX17" fmla="*/ 863446 w 1280858"/>
                    <a:gd name="connsiteY17" fmla="*/ 611036 h 1084507"/>
                    <a:gd name="connsiteX18" fmla="*/ 873214 w 1280858"/>
                    <a:gd name="connsiteY18" fmla="*/ 559541 h 1084507"/>
                    <a:gd name="connsiteX19" fmla="*/ 777411 w 1280858"/>
                    <a:gd name="connsiteY19" fmla="*/ 442822 h 1084507"/>
                    <a:gd name="connsiteX20" fmla="*/ 770611 w 1280858"/>
                    <a:gd name="connsiteY20" fmla="*/ 444283 h 1084507"/>
                    <a:gd name="connsiteX21" fmla="*/ 629941 w 1280858"/>
                    <a:gd name="connsiteY21" fmla="*/ 384176 h 1084507"/>
                    <a:gd name="connsiteX22" fmla="*/ 512660 w 1280858"/>
                    <a:gd name="connsiteY22" fmla="*/ 439467 h 1084507"/>
                    <a:gd name="connsiteX23" fmla="*/ 408424 w 1280858"/>
                    <a:gd name="connsiteY23" fmla="*/ 563655 h 1084507"/>
                    <a:gd name="connsiteX24" fmla="*/ 417412 w 1280858"/>
                    <a:gd name="connsiteY24" fmla="*/ 611036 h 1084507"/>
                    <a:gd name="connsiteX25" fmla="*/ 208706 w 1280858"/>
                    <a:gd name="connsiteY25" fmla="*/ 833177 h 1084507"/>
                    <a:gd name="connsiteX26" fmla="*/ 0 w 1280858"/>
                    <a:gd name="connsiteY26" fmla="*/ 611036 h 1084507"/>
                    <a:gd name="connsiteX27" fmla="*/ 117947 w 1280858"/>
                    <a:gd name="connsiteY27" fmla="*/ 413185 h 1084507"/>
                    <a:gd name="connsiteX28" fmla="*/ 109090 w 1280858"/>
                    <a:gd name="connsiteY28" fmla="*/ 366487 h 1084507"/>
                    <a:gd name="connsiteX29" fmla="*/ 294365 w 1280858"/>
                    <a:gd name="connsiteY29" fmla="*/ 149381 h 1084507"/>
                    <a:gd name="connsiteX30" fmla="*/ 489270 w 1280858"/>
                    <a:gd name="connsiteY30" fmla="*/ 0 h 1084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280858" h="1084507">
                      <a:moveTo>
                        <a:pt x="489270" y="0"/>
                      </a:moveTo>
                      <a:cubicBezTo>
                        <a:pt x="543941" y="0"/>
                        <a:pt x="593702" y="22374"/>
                        <a:pt x="629941" y="60107"/>
                      </a:cubicBezTo>
                      <a:cubicBezTo>
                        <a:pt x="666179" y="22374"/>
                        <a:pt x="715940" y="0"/>
                        <a:pt x="770611" y="0"/>
                      </a:cubicBezTo>
                      <a:cubicBezTo>
                        <a:pt x="860454" y="0"/>
                        <a:pt x="937039" y="60423"/>
                        <a:pt x="964838" y="145808"/>
                      </a:cubicBezTo>
                      <a:cubicBezTo>
                        <a:pt x="967068" y="144386"/>
                        <a:pt x="969349" y="144346"/>
                        <a:pt x="971638" y="144346"/>
                      </a:cubicBezTo>
                      <a:cubicBezTo>
                        <a:pt x="1086904" y="144346"/>
                        <a:pt x="1180344" y="243802"/>
                        <a:pt x="1180344" y="366487"/>
                      </a:cubicBezTo>
                      <a:lnTo>
                        <a:pt x="1170459" y="418602"/>
                      </a:lnTo>
                      <a:cubicBezTo>
                        <a:pt x="1236800" y="453502"/>
                        <a:pt x="1280858" y="526792"/>
                        <a:pt x="1280858" y="611036"/>
                      </a:cubicBezTo>
                      <a:cubicBezTo>
                        <a:pt x="1280858" y="703050"/>
                        <a:pt x="1228298" y="781997"/>
                        <a:pt x="1153390" y="815720"/>
                      </a:cubicBezTo>
                      <a:lnTo>
                        <a:pt x="1153161" y="815796"/>
                      </a:lnTo>
                      <a:lnTo>
                        <a:pt x="1157036" y="821544"/>
                      </a:lnTo>
                      <a:cubicBezTo>
                        <a:pt x="1166615" y="844190"/>
                        <a:pt x="1171911" y="869087"/>
                        <a:pt x="1171911" y="895222"/>
                      </a:cubicBezTo>
                      <a:cubicBezTo>
                        <a:pt x="1171911" y="999761"/>
                        <a:pt x="1087165" y="1084507"/>
                        <a:pt x="982626" y="1084507"/>
                      </a:cubicBezTo>
                      <a:cubicBezTo>
                        <a:pt x="878087" y="1084507"/>
                        <a:pt x="793341" y="999761"/>
                        <a:pt x="793341" y="895222"/>
                      </a:cubicBezTo>
                      <a:cubicBezTo>
                        <a:pt x="793341" y="842953"/>
                        <a:pt x="814528" y="795631"/>
                        <a:pt x="848782" y="761378"/>
                      </a:cubicBezTo>
                      <a:lnTo>
                        <a:pt x="898902" y="727585"/>
                      </a:lnTo>
                      <a:lnTo>
                        <a:pt x="879847" y="697504"/>
                      </a:lnTo>
                      <a:cubicBezTo>
                        <a:pt x="869286" y="670927"/>
                        <a:pt x="863446" y="641708"/>
                        <a:pt x="863446" y="611036"/>
                      </a:cubicBezTo>
                      <a:lnTo>
                        <a:pt x="873214" y="559541"/>
                      </a:lnTo>
                      <a:cubicBezTo>
                        <a:pt x="828150" y="536069"/>
                        <a:pt x="794046" y="493913"/>
                        <a:pt x="777411" y="442822"/>
                      </a:cubicBezTo>
                      <a:cubicBezTo>
                        <a:pt x="775181" y="444244"/>
                        <a:pt x="772900" y="444283"/>
                        <a:pt x="770611" y="444283"/>
                      </a:cubicBezTo>
                      <a:cubicBezTo>
                        <a:pt x="715940" y="444283"/>
                        <a:pt x="666179" y="421909"/>
                        <a:pt x="629941" y="384176"/>
                      </a:cubicBezTo>
                      <a:cubicBezTo>
                        <a:pt x="599026" y="416366"/>
                        <a:pt x="558271" y="437377"/>
                        <a:pt x="512660" y="439467"/>
                      </a:cubicBezTo>
                      <a:cubicBezTo>
                        <a:pt x="495750" y="495093"/>
                        <a:pt x="458143" y="540446"/>
                        <a:pt x="408424" y="563655"/>
                      </a:cubicBezTo>
                      <a:cubicBezTo>
                        <a:pt x="415701" y="578262"/>
                        <a:pt x="417412" y="594437"/>
                        <a:pt x="417412" y="611036"/>
                      </a:cubicBezTo>
                      <a:cubicBezTo>
                        <a:pt x="417412" y="733721"/>
                        <a:pt x="323972" y="833177"/>
                        <a:pt x="208706" y="833177"/>
                      </a:cubicBezTo>
                      <a:cubicBezTo>
                        <a:pt x="93441" y="833177"/>
                        <a:pt x="0" y="733721"/>
                        <a:pt x="0" y="611036"/>
                      </a:cubicBezTo>
                      <a:cubicBezTo>
                        <a:pt x="0" y="523323"/>
                        <a:pt x="47763" y="447483"/>
                        <a:pt x="117947" y="413185"/>
                      </a:cubicBezTo>
                      <a:cubicBezTo>
                        <a:pt x="110750" y="398779"/>
                        <a:pt x="109090" y="382839"/>
                        <a:pt x="109090" y="366487"/>
                      </a:cubicBezTo>
                      <a:cubicBezTo>
                        <a:pt x="109090" y="252373"/>
                        <a:pt x="189930" y="158356"/>
                        <a:pt x="294365" y="149381"/>
                      </a:cubicBezTo>
                      <a:cubicBezTo>
                        <a:pt x="320789" y="62057"/>
                        <a:pt x="398221" y="0"/>
                        <a:pt x="48927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3AEA2A82-0ABE-4DA9-95C2-BEF91D0548A5}"/>
                    </a:ext>
                  </a:extLst>
                </p:cNvPr>
                <p:cNvSpPr/>
                <p:nvPr/>
              </p:nvSpPr>
              <p:spPr>
                <a:xfrm>
                  <a:off x="1543402" y="4296699"/>
                  <a:ext cx="897082" cy="1466720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1567 w 897082"/>
                    <a:gd name="connsiteY15" fmla="*/ 87537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1567 w 897082"/>
                    <a:gd name="connsiteY15" fmla="*/ 87537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1567 w 897082"/>
                    <a:gd name="connsiteY15" fmla="*/ 87537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8710 w 897082"/>
                    <a:gd name="connsiteY15" fmla="*/ 865851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8710 w 897082"/>
                    <a:gd name="connsiteY15" fmla="*/ 865851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8710 w 897082"/>
                    <a:gd name="connsiteY15" fmla="*/ 865851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8710 w 897082"/>
                    <a:gd name="connsiteY15" fmla="*/ 865851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316153" y="987395"/>
                        <a:pt x="111726" y="970045"/>
                        <a:pt x="118710" y="865851"/>
                      </a:cubicBezTo>
                      <a:cubicBezTo>
                        <a:pt x="66162" y="754513"/>
                        <a:pt x="4308" y="713374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F88A0E56-AE61-4729-902C-78A52995DE5C}"/>
                    </a:ext>
                  </a:extLst>
                </p:cNvPr>
                <p:cNvSpPr/>
                <p:nvPr/>
              </p:nvSpPr>
              <p:spPr>
                <a:xfrm>
                  <a:off x="1896400" y="5300696"/>
                  <a:ext cx="180209" cy="9235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1FFD5CCA-4302-4020-867B-683F8AC44C4E}"/>
                    </a:ext>
                  </a:extLst>
                </p:cNvPr>
                <p:cNvSpPr/>
                <p:nvPr/>
              </p:nvSpPr>
              <p:spPr>
                <a:xfrm>
                  <a:off x="1598212" y="5415335"/>
                  <a:ext cx="951264" cy="1020925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51264" h="1020925">
                      <a:moveTo>
                        <a:pt x="585192" y="0"/>
                      </a:moveTo>
                      <a:lnTo>
                        <a:pt x="645847" y="0"/>
                      </a:lnTo>
                      <a:cubicBezTo>
                        <a:pt x="814524" y="0"/>
                        <a:pt x="951264" y="143444"/>
                        <a:pt x="951264" y="320391"/>
                      </a:cubicBezTo>
                      <a:lnTo>
                        <a:pt x="951264" y="1020925"/>
                      </a:lnTo>
                      <a:lnTo>
                        <a:pt x="22776" y="1020925"/>
                      </a:lnTo>
                      <a:cubicBezTo>
                        <a:pt x="-10002" y="825080"/>
                        <a:pt x="-907" y="543885"/>
                        <a:pt x="10168" y="397671"/>
                      </a:cubicBezTo>
                      <a:cubicBezTo>
                        <a:pt x="21243" y="251457"/>
                        <a:pt x="50882" y="215331"/>
                        <a:pt x="89224" y="143639"/>
                      </a:cubicBezTo>
                      <a:cubicBezTo>
                        <a:pt x="125217" y="76339"/>
                        <a:pt x="185670" y="30585"/>
                        <a:pt x="254507" y="10385"/>
                      </a:cubicBezTo>
                      <a:lnTo>
                        <a:pt x="273712" y="7678"/>
                      </a:lnTo>
                      <a:lnTo>
                        <a:pt x="239776" y="72107"/>
                      </a:lnTo>
                      <a:cubicBezTo>
                        <a:pt x="221693" y="120971"/>
                        <a:pt x="222251" y="162938"/>
                        <a:pt x="245736" y="186423"/>
                      </a:cubicBezTo>
                      <a:cubicBezTo>
                        <a:pt x="292707" y="233394"/>
                        <a:pt x="413601" y="188655"/>
                        <a:pt x="515760" y="86497"/>
                      </a:cubicBezTo>
                      <a:cubicBezTo>
                        <a:pt x="541299" y="60957"/>
                        <a:pt x="563250" y="34247"/>
                        <a:pt x="581077" y="7813"/>
                      </a:cubicBezTo>
                      <a:lnTo>
                        <a:pt x="585192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円/楕円 368">
                  <a:extLst>
                    <a:ext uri="{FF2B5EF4-FFF2-40B4-BE49-F238E27FC236}">
                      <a16:creationId xmlns:a16="http://schemas.microsoft.com/office/drawing/2014/main" id="{DEB21874-E8DB-404F-B32B-133AE0C1CBF9}"/>
                    </a:ext>
                  </a:extLst>
                </p:cNvPr>
                <p:cNvSpPr/>
                <p:nvPr/>
              </p:nvSpPr>
              <p:spPr>
                <a:xfrm rot="900000" flipH="1">
                  <a:off x="2303514" y="4726832"/>
                  <a:ext cx="203820" cy="337309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" name="円/楕円 369">
                  <a:extLst>
                    <a:ext uri="{FF2B5EF4-FFF2-40B4-BE49-F238E27FC236}">
                      <a16:creationId xmlns:a16="http://schemas.microsoft.com/office/drawing/2014/main" id="{CD03B99C-02CE-4B38-9E34-99329ABE2B01}"/>
                    </a:ext>
                  </a:extLst>
                </p:cNvPr>
                <p:cNvSpPr/>
                <p:nvPr/>
              </p:nvSpPr>
              <p:spPr>
                <a:xfrm rot="900000" flipH="1">
                  <a:off x="2347489" y="4785386"/>
                  <a:ext cx="120663" cy="221097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8BEADB09-4848-4CCC-B378-091F4E68C894}"/>
                    </a:ext>
                  </a:extLst>
                </p:cNvPr>
                <p:cNvSpPr/>
                <p:nvPr/>
              </p:nvSpPr>
              <p:spPr>
                <a:xfrm>
                  <a:off x="1551783" y="5463959"/>
                  <a:ext cx="212610" cy="972301"/>
                </a:xfrm>
                <a:custGeom>
                  <a:avLst/>
                  <a:gdLst>
                    <a:gd name="connsiteX0" fmla="*/ 267783 w 267783"/>
                    <a:gd name="connsiteY0" fmla="*/ 0 h 972301"/>
                    <a:gd name="connsiteX1" fmla="*/ 258371 w 267783"/>
                    <a:gd name="connsiteY1" fmla="*/ 30320 h 972301"/>
                    <a:gd name="connsiteX2" fmla="*/ 179731 w 267783"/>
                    <a:gd name="connsiteY2" fmla="*/ 331547 h 972301"/>
                    <a:gd name="connsiteX3" fmla="*/ 191393 w 267783"/>
                    <a:gd name="connsiteY3" fmla="*/ 800992 h 972301"/>
                    <a:gd name="connsiteX4" fmla="*/ 222404 w 267783"/>
                    <a:gd name="connsiteY4" fmla="*/ 972301 h 972301"/>
                    <a:gd name="connsiteX5" fmla="*/ 117074 w 267783"/>
                    <a:gd name="connsiteY5" fmla="*/ 972301 h 972301"/>
                    <a:gd name="connsiteX6" fmla="*/ 18741 w 267783"/>
                    <a:gd name="connsiteY6" fmla="*/ 384766 h 972301"/>
                    <a:gd name="connsiteX7" fmla="*/ 166854 w 267783"/>
                    <a:gd name="connsiteY7" fmla="*/ 90253 h 972301"/>
                    <a:gd name="connsiteX8" fmla="*/ 252645 w 267783"/>
                    <a:gd name="connsiteY8" fmla="*/ 7144 h 972301"/>
                    <a:gd name="connsiteX0" fmla="*/ 230517 w 230517"/>
                    <a:gd name="connsiteY0" fmla="*/ 0 h 972301"/>
                    <a:gd name="connsiteX1" fmla="*/ 221105 w 230517"/>
                    <a:gd name="connsiteY1" fmla="*/ 30320 h 972301"/>
                    <a:gd name="connsiteX2" fmla="*/ 142465 w 230517"/>
                    <a:gd name="connsiteY2" fmla="*/ 331547 h 972301"/>
                    <a:gd name="connsiteX3" fmla="*/ 154127 w 230517"/>
                    <a:gd name="connsiteY3" fmla="*/ 800992 h 972301"/>
                    <a:gd name="connsiteX4" fmla="*/ 185138 w 230517"/>
                    <a:gd name="connsiteY4" fmla="*/ 972301 h 972301"/>
                    <a:gd name="connsiteX5" fmla="*/ 79808 w 230517"/>
                    <a:gd name="connsiteY5" fmla="*/ 972301 h 972301"/>
                    <a:gd name="connsiteX6" fmla="*/ 24338 w 230517"/>
                    <a:gd name="connsiteY6" fmla="*/ 365716 h 972301"/>
                    <a:gd name="connsiteX7" fmla="*/ 129588 w 230517"/>
                    <a:gd name="connsiteY7" fmla="*/ 90253 h 972301"/>
                    <a:gd name="connsiteX8" fmla="*/ 215379 w 230517"/>
                    <a:gd name="connsiteY8" fmla="*/ 7144 h 972301"/>
                    <a:gd name="connsiteX9" fmla="*/ 230517 w 230517"/>
                    <a:gd name="connsiteY9" fmla="*/ 0 h 972301"/>
                    <a:gd name="connsiteX0" fmla="*/ 206179 w 206179"/>
                    <a:gd name="connsiteY0" fmla="*/ 0 h 972301"/>
                    <a:gd name="connsiteX1" fmla="*/ 196767 w 206179"/>
                    <a:gd name="connsiteY1" fmla="*/ 30320 h 972301"/>
                    <a:gd name="connsiteX2" fmla="*/ 118127 w 206179"/>
                    <a:gd name="connsiteY2" fmla="*/ 331547 h 972301"/>
                    <a:gd name="connsiteX3" fmla="*/ 129789 w 206179"/>
                    <a:gd name="connsiteY3" fmla="*/ 800992 h 972301"/>
                    <a:gd name="connsiteX4" fmla="*/ 160800 w 206179"/>
                    <a:gd name="connsiteY4" fmla="*/ 972301 h 972301"/>
                    <a:gd name="connsiteX5" fmla="*/ 55470 w 206179"/>
                    <a:gd name="connsiteY5" fmla="*/ 972301 h 972301"/>
                    <a:gd name="connsiteX6" fmla="*/ 0 w 206179"/>
                    <a:gd name="connsiteY6" fmla="*/ 365716 h 972301"/>
                    <a:gd name="connsiteX7" fmla="*/ 105250 w 206179"/>
                    <a:gd name="connsiteY7" fmla="*/ 90253 h 972301"/>
                    <a:gd name="connsiteX8" fmla="*/ 191041 w 206179"/>
                    <a:gd name="connsiteY8" fmla="*/ 7144 h 972301"/>
                    <a:gd name="connsiteX9" fmla="*/ 206179 w 206179"/>
                    <a:gd name="connsiteY9" fmla="*/ 0 h 972301"/>
                    <a:gd name="connsiteX0" fmla="*/ 211168 w 211168"/>
                    <a:gd name="connsiteY0" fmla="*/ 0 h 972301"/>
                    <a:gd name="connsiteX1" fmla="*/ 201756 w 211168"/>
                    <a:gd name="connsiteY1" fmla="*/ 30320 h 972301"/>
                    <a:gd name="connsiteX2" fmla="*/ 123116 w 211168"/>
                    <a:gd name="connsiteY2" fmla="*/ 331547 h 972301"/>
                    <a:gd name="connsiteX3" fmla="*/ 134778 w 211168"/>
                    <a:gd name="connsiteY3" fmla="*/ 800992 h 972301"/>
                    <a:gd name="connsiteX4" fmla="*/ 165789 w 211168"/>
                    <a:gd name="connsiteY4" fmla="*/ 972301 h 972301"/>
                    <a:gd name="connsiteX5" fmla="*/ 60459 w 211168"/>
                    <a:gd name="connsiteY5" fmla="*/ 972301 h 972301"/>
                    <a:gd name="connsiteX6" fmla="*/ 4989 w 211168"/>
                    <a:gd name="connsiteY6" fmla="*/ 365716 h 972301"/>
                    <a:gd name="connsiteX7" fmla="*/ 110239 w 211168"/>
                    <a:gd name="connsiteY7" fmla="*/ 90253 h 972301"/>
                    <a:gd name="connsiteX8" fmla="*/ 196030 w 211168"/>
                    <a:gd name="connsiteY8" fmla="*/ 7144 h 972301"/>
                    <a:gd name="connsiteX9" fmla="*/ 211168 w 211168"/>
                    <a:gd name="connsiteY9" fmla="*/ 0 h 972301"/>
                    <a:gd name="connsiteX0" fmla="*/ 211168 w 211168"/>
                    <a:gd name="connsiteY0" fmla="*/ 0 h 972301"/>
                    <a:gd name="connsiteX1" fmla="*/ 201756 w 211168"/>
                    <a:gd name="connsiteY1" fmla="*/ 30320 h 972301"/>
                    <a:gd name="connsiteX2" fmla="*/ 123116 w 211168"/>
                    <a:gd name="connsiteY2" fmla="*/ 331547 h 972301"/>
                    <a:gd name="connsiteX3" fmla="*/ 134778 w 211168"/>
                    <a:gd name="connsiteY3" fmla="*/ 800992 h 972301"/>
                    <a:gd name="connsiteX4" fmla="*/ 165789 w 211168"/>
                    <a:gd name="connsiteY4" fmla="*/ 972301 h 972301"/>
                    <a:gd name="connsiteX5" fmla="*/ 60459 w 211168"/>
                    <a:gd name="connsiteY5" fmla="*/ 972301 h 972301"/>
                    <a:gd name="connsiteX6" fmla="*/ 4989 w 211168"/>
                    <a:gd name="connsiteY6" fmla="*/ 365716 h 972301"/>
                    <a:gd name="connsiteX7" fmla="*/ 110239 w 211168"/>
                    <a:gd name="connsiteY7" fmla="*/ 90253 h 972301"/>
                    <a:gd name="connsiteX8" fmla="*/ 196030 w 211168"/>
                    <a:gd name="connsiteY8" fmla="*/ 7144 h 972301"/>
                    <a:gd name="connsiteX9" fmla="*/ 211168 w 211168"/>
                    <a:gd name="connsiteY9" fmla="*/ 0 h 972301"/>
                    <a:gd name="connsiteX0" fmla="*/ 208036 w 208036"/>
                    <a:gd name="connsiteY0" fmla="*/ 0 h 972301"/>
                    <a:gd name="connsiteX1" fmla="*/ 198624 w 208036"/>
                    <a:gd name="connsiteY1" fmla="*/ 30320 h 972301"/>
                    <a:gd name="connsiteX2" fmla="*/ 119984 w 208036"/>
                    <a:gd name="connsiteY2" fmla="*/ 331547 h 972301"/>
                    <a:gd name="connsiteX3" fmla="*/ 131646 w 208036"/>
                    <a:gd name="connsiteY3" fmla="*/ 800992 h 972301"/>
                    <a:gd name="connsiteX4" fmla="*/ 162657 w 208036"/>
                    <a:gd name="connsiteY4" fmla="*/ 972301 h 972301"/>
                    <a:gd name="connsiteX5" fmla="*/ 57327 w 208036"/>
                    <a:gd name="connsiteY5" fmla="*/ 972301 h 972301"/>
                    <a:gd name="connsiteX6" fmla="*/ 1857 w 208036"/>
                    <a:gd name="connsiteY6" fmla="*/ 365716 h 972301"/>
                    <a:gd name="connsiteX7" fmla="*/ 107107 w 208036"/>
                    <a:gd name="connsiteY7" fmla="*/ 90253 h 972301"/>
                    <a:gd name="connsiteX8" fmla="*/ 192898 w 208036"/>
                    <a:gd name="connsiteY8" fmla="*/ 7144 h 972301"/>
                    <a:gd name="connsiteX9" fmla="*/ 208036 w 208036"/>
                    <a:gd name="connsiteY9" fmla="*/ 0 h 972301"/>
                    <a:gd name="connsiteX0" fmla="*/ 212610 w 212610"/>
                    <a:gd name="connsiteY0" fmla="*/ 0 h 972301"/>
                    <a:gd name="connsiteX1" fmla="*/ 203198 w 212610"/>
                    <a:gd name="connsiteY1" fmla="*/ 30320 h 972301"/>
                    <a:gd name="connsiteX2" fmla="*/ 124558 w 212610"/>
                    <a:gd name="connsiteY2" fmla="*/ 331547 h 972301"/>
                    <a:gd name="connsiteX3" fmla="*/ 136220 w 212610"/>
                    <a:gd name="connsiteY3" fmla="*/ 800992 h 972301"/>
                    <a:gd name="connsiteX4" fmla="*/ 167231 w 212610"/>
                    <a:gd name="connsiteY4" fmla="*/ 972301 h 972301"/>
                    <a:gd name="connsiteX5" fmla="*/ 61901 w 212610"/>
                    <a:gd name="connsiteY5" fmla="*/ 972301 h 972301"/>
                    <a:gd name="connsiteX6" fmla="*/ 1669 w 212610"/>
                    <a:gd name="connsiteY6" fmla="*/ 403816 h 972301"/>
                    <a:gd name="connsiteX7" fmla="*/ 111681 w 212610"/>
                    <a:gd name="connsiteY7" fmla="*/ 90253 h 972301"/>
                    <a:gd name="connsiteX8" fmla="*/ 197472 w 212610"/>
                    <a:gd name="connsiteY8" fmla="*/ 7144 h 972301"/>
                    <a:gd name="connsiteX9" fmla="*/ 212610 w 212610"/>
                    <a:gd name="connsiteY9" fmla="*/ 0 h 972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2610" h="972301">
                      <a:moveTo>
                        <a:pt x="212610" y="0"/>
                      </a:moveTo>
                      <a:lnTo>
                        <a:pt x="203198" y="30320"/>
                      </a:lnTo>
                      <a:cubicBezTo>
                        <a:pt x="181451" y="107564"/>
                        <a:pt x="158175" y="202238"/>
                        <a:pt x="124558" y="331547"/>
                      </a:cubicBezTo>
                      <a:cubicBezTo>
                        <a:pt x="90941" y="460857"/>
                        <a:pt x="107330" y="626396"/>
                        <a:pt x="136220" y="800992"/>
                      </a:cubicBezTo>
                      <a:lnTo>
                        <a:pt x="167231" y="972301"/>
                      </a:lnTo>
                      <a:lnTo>
                        <a:pt x="61901" y="972301"/>
                      </a:lnTo>
                      <a:cubicBezTo>
                        <a:pt x="29123" y="776456"/>
                        <a:pt x="-8415" y="492506"/>
                        <a:pt x="1669" y="403816"/>
                      </a:cubicBezTo>
                      <a:cubicBezTo>
                        <a:pt x="11753" y="315126"/>
                        <a:pt x="56670" y="160754"/>
                        <a:pt x="111681" y="90253"/>
                      </a:cubicBezTo>
                      <a:cubicBezTo>
                        <a:pt x="139187" y="55003"/>
                        <a:pt x="167465" y="27930"/>
                        <a:pt x="197472" y="7144"/>
                      </a:cubicBezTo>
                      <a:lnTo>
                        <a:pt x="212610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ECC34167-0DC2-42AE-A4D1-70D96E933648}"/>
                    </a:ext>
                  </a:extLst>
                </p:cNvPr>
                <p:cNvSpPr/>
                <p:nvPr/>
              </p:nvSpPr>
              <p:spPr>
                <a:xfrm>
                  <a:off x="2187960" y="5415335"/>
                  <a:ext cx="368200" cy="1020925"/>
                </a:xfrm>
                <a:custGeom>
                  <a:avLst/>
                  <a:gdLst>
                    <a:gd name="connsiteX0" fmla="*/ 2128 w 368200"/>
                    <a:gd name="connsiteY0" fmla="*/ 0 h 1020925"/>
                    <a:gd name="connsiteX1" fmla="*/ 62783 w 368200"/>
                    <a:gd name="connsiteY1" fmla="*/ 0 h 1020925"/>
                    <a:gd name="connsiteX2" fmla="*/ 368200 w 368200"/>
                    <a:gd name="connsiteY2" fmla="*/ 320391 h 1020925"/>
                    <a:gd name="connsiteX3" fmla="*/ 368200 w 368200"/>
                    <a:gd name="connsiteY3" fmla="*/ 1020925 h 1020925"/>
                    <a:gd name="connsiteX4" fmla="*/ 0 w 368200"/>
                    <a:gd name="connsiteY4" fmla="*/ 1020925 h 1020925"/>
                    <a:gd name="connsiteX5" fmla="*/ 0 w 368200"/>
                    <a:gd name="connsiteY5" fmla="*/ 4041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8200" h="1020925">
                      <a:moveTo>
                        <a:pt x="2128" y="0"/>
                      </a:moveTo>
                      <a:lnTo>
                        <a:pt x="62783" y="0"/>
                      </a:lnTo>
                      <a:cubicBezTo>
                        <a:pt x="231460" y="0"/>
                        <a:pt x="368200" y="143444"/>
                        <a:pt x="368200" y="320391"/>
                      </a:cubicBezTo>
                      <a:lnTo>
                        <a:pt x="368200" y="1020925"/>
                      </a:lnTo>
                      <a:lnTo>
                        <a:pt x="0" y="1020925"/>
                      </a:lnTo>
                      <a:lnTo>
                        <a:pt x="0" y="4041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" name="円/楕円 27">
                  <a:extLst>
                    <a:ext uri="{FF2B5EF4-FFF2-40B4-BE49-F238E27FC236}">
                      <a16:creationId xmlns:a16="http://schemas.microsoft.com/office/drawing/2014/main" id="{76AB0285-B4E3-46B9-8523-761F0A66652B}"/>
                    </a:ext>
                  </a:extLst>
                </p:cNvPr>
                <p:cNvSpPr/>
                <p:nvPr/>
              </p:nvSpPr>
              <p:spPr>
                <a:xfrm rot="10800000">
                  <a:off x="1777829" y="5193192"/>
                  <a:ext cx="93833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円/楕円 27">
                  <a:extLst>
                    <a:ext uri="{FF2B5EF4-FFF2-40B4-BE49-F238E27FC236}">
                      <a16:creationId xmlns:a16="http://schemas.microsoft.com/office/drawing/2014/main" id="{5DBFCAE5-D8BD-48FD-8B42-5556563D72D6}"/>
                    </a:ext>
                  </a:extLst>
                </p:cNvPr>
                <p:cNvSpPr/>
                <p:nvPr/>
              </p:nvSpPr>
              <p:spPr>
                <a:xfrm rot="13500000" flipH="1">
                  <a:off x="1878416" y="5122365"/>
                  <a:ext cx="169589" cy="6312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円/楕円 27">
                  <a:extLst>
                    <a:ext uri="{FF2B5EF4-FFF2-40B4-BE49-F238E27FC236}">
                      <a16:creationId xmlns:a16="http://schemas.microsoft.com/office/drawing/2014/main" id="{5D196FAE-CB5C-4399-8BC3-01FB5E31BB62}"/>
                    </a:ext>
                  </a:extLst>
                </p:cNvPr>
                <p:cNvSpPr/>
                <p:nvPr/>
              </p:nvSpPr>
              <p:spPr>
                <a:xfrm rot="8100000">
                  <a:off x="1676678" y="5124915"/>
                  <a:ext cx="106082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円/楕円 64">
                  <a:extLst>
                    <a:ext uri="{FF2B5EF4-FFF2-40B4-BE49-F238E27FC236}">
                      <a16:creationId xmlns:a16="http://schemas.microsoft.com/office/drawing/2014/main" id="{40F529A9-8BDD-46C1-9EBF-32813F37538B}"/>
                    </a:ext>
                  </a:extLst>
                </p:cNvPr>
                <p:cNvSpPr/>
                <p:nvPr/>
              </p:nvSpPr>
              <p:spPr>
                <a:xfrm>
                  <a:off x="1718929" y="5050450"/>
                  <a:ext cx="110478" cy="109714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円/楕円 27">
                  <a:extLst>
                    <a:ext uri="{FF2B5EF4-FFF2-40B4-BE49-F238E27FC236}">
                      <a16:creationId xmlns:a16="http://schemas.microsoft.com/office/drawing/2014/main" id="{83505376-6CCC-4B5C-B78F-AB604424E31E}"/>
                    </a:ext>
                  </a:extLst>
                </p:cNvPr>
                <p:cNvSpPr/>
                <p:nvPr/>
              </p:nvSpPr>
              <p:spPr>
                <a:xfrm>
                  <a:off x="1961284" y="4617959"/>
                  <a:ext cx="226794" cy="4019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52C6F946-5D58-47D2-B899-CE405247AB83}"/>
                    </a:ext>
                  </a:extLst>
                </p:cNvPr>
                <p:cNvGrpSpPr/>
                <p:nvPr/>
              </p:nvGrpSpPr>
              <p:grpSpPr>
                <a:xfrm flipH="1">
                  <a:off x="2089669" y="4752045"/>
                  <a:ext cx="109475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35" name="円/楕円 27">
                    <a:extLst>
                      <a:ext uri="{FF2B5EF4-FFF2-40B4-BE49-F238E27FC236}">
                        <a16:creationId xmlns:a16="http://schemas.microsoft.com/office/drawing/2014/main" id="{95117D27-1FE4-4324-9772-F2FAB1F9B3E3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" name="円/楕円 27">
                    <a:extLst>
                      <a:ext uri="{FF2B5EF4-FFF2-40B4-BE49-F238E27FC236}">
                        <a16:creationId xmlns:a16="http://schemas.microsoft.com/office/drawing/2014/main" id="{2910B876-D190-4487-84D0-FF6F44B21A1E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4B3258EA-0E8A-49C3-9944-4E5DB543E12C}"/>
                    </a:ext>
                  </a:extLst>
                </p:cNvPr>
                <p:cNvGrpSpPr/>
                <p:nvPr/>
              </p:nvGrpSpPr>
              <p:grpSpPr>
                <a:xfrm>
                  <a:off x="1563730" y="4617104"/>
                  <a:ext cx="190706" cy="222134"/>
                  <a:chOff x="2886039" y="4569758"/>
                  <a:chExt cx="335185" cy="222134"/>
                </a:xfrm>
              </p:grpSpPr>
              <p:sp>
                <p:nvSpPr>
                  <p:cNvPr id="31" name="円/楕円 27">
                    <a:extLst>
                      <a:ext uri="{FF2B5EF4-FFF2-40B4-BE49-F238E27FC236}">
                        <a16:creationId xmlns:a16="http://schemas.microsoft.com/office/drawing/2014/main" id="{E2DBBB75-B31B-41D1-9B21-CF0296858626}"/>
                      </a:ext>
                    </a:extLst>
                  </p:cNvPr>
                  <p:cNvSpPr/>
                  <p:nvPr/>
                </p:nvSpPr>
                <p:spPr>
                  <a:xfrm>
                    <a:off x="2994430" y="4569758"/>
                    <a:ext cx="226794" cy="40194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2" name="グループ化 31">
                    <a:extLst>
                      <a:ext uri="{FF2B5EF4-FFF2-40B4-BE49-F238E27FC236}">
                        <a16:creationId xmlns:a16="http://schemas.microsoft.com/office/drawing/2014/main" id="{93CBD678-38D7-4572-BB9C-33C7EC579B28}"/>
                      </a:ext>
                    </a:extLst>
                  </p:cNvPr>
                  <p:cNvGrpSpPr/>
                  <p:nvPr/>
                </p:nvGrpSpPr>
                <p:grpSpPr>
                  <a:xfrm>
                    <a:off x="2886039" y="4703844"/>
                    <a:ext cx="109475" cy="88048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33" name="円/楕円 27">
                      <a:extLst>
                        <a:ext uri="{FF2B5EF4-FFF2-40B4-BE49-F238E27FC236}">
                          <a16:creationId xmlns:a16="http://schemas.microsoft.com/office/drawing/2014/main" id="{730FA35A-C941-4207-8E8E-84F807B2427B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" name="円/楕円 27">
                      <a:extLst>
                        <a:ext uri="{FF2B5EF4-FFF2-40B4-BE49-F238E27FC236}">
                          <a16:creationId xmlns:a16="http://schemas.microsoft.com/office/drawing/2014/main" id="{444D5107-F71E-4C95-8ABA-14CF07681449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933D6F4E-F59A-43EC-A000-BEA97974ACF4}"/>
                    </a:ext>
                  </a:extLst>
                </p:cNvPr>
                <p:cNvSpPr/>
                <p:nvPr/>
              </p:nvSpPr>
              <p:spPr>
                <a:xfrm>
                  <a:off x="1508751" y="4222036"/>
                  <a:ext cx="977274" cy="426163"/>
                </a:xfrm>
                <a:custGeom>
                  <a:avLst/>
                  <a:gdLst>
                    <a:gd name="connsiteX0" fmla="*/ 411042 w 937972"/>
                    <a:gd name="connsiteY0" fmla="*/ 983 h 459167"/>
                    <a:gd name="connsiteX1" fmla="*/ 703103 w 937972"/>
                    <a:gd name="connsiteY1" fmla="*/ 84054 h 459167"/>
                    <a:gd name="connsiteX2" fmla="*/ 926622 w 937972"/>
                    <a:gd name="connsiteY2" fmla="*/ 407142 h 459167"/>
                    <a:gd name="connsiteX3" fmla="*/ 535061 w 937972"/>
                    <a:gd name="connsiteY3" fmla="*/ 375112 h 459167"/>
                    <a:gd name="connsiteX4" fmla="*/ 342207 w 937972"/>
                    <a:gd name="connsiteY4" fmla="*/ 206935 h 459167"/>
                    <a:gd name="connsiteX5" fmla="*/ 319264 w 937972"/>
                    <a:gd name="connsiteY5" fmla="*/ 157591 h 459167"/>
                    <a:gd name="connsiteX6" fmla="*/ 292854 w 937972"/>
                    <a:gd name="connsiteY6" fmla="*/ 202777 h 459167"/>
                    <a:gd name="connsiteX7" fmla="*/ 235167 w 937972"/>
                    <a:gd name="connsiteY7" fmla="*/ 270296 h 459167"/>
                    <a:gd name="connsiteX8" fmla="*/ 11783 w 937972"/>
                    <a:gd name="connsiteY8" fmla="*/ 368570 h 459167"/>
                    <a:gd name="connsiteX9" fmla="*/ 110058 w 937972"/>
                    <a:gd name="connsiteY9" fmla="*/ 145185 h 459167"/>
                    <a:gd name="connsiteX10" fmla="*/ 296454 w 937972"/>
                    <a:gd name="connsiteY10" fmla="*/ 35199 h 459167"/>
                    <a:gd name="connsiteX11" fmla="*/ 319990 w 937972"/>
                    <a:gd name="connsiteY11" fmla="*/ 42651 h 459167"/>
                    <a:gd name="connsiteX12" fmla="*/ 334724 w 937972"/>
                    <a:gd name="connsiteY12" fmla="*/ 26304 h 459167"/>
                    <a:gd name="connsiteX13" fmla="*/ 411042 w 937972"/>
                    <a:gd name="connsiteY13" fmla="*/ 983 h 459167"/>
                    <a:gd name="connsiteX0" fmla="*/ 411042 w 937972"/>
                    <a:gd name="connsiteY0" fmla="*/ 983 h 459167"/>
                    <a:gd name="connsiteX1" fmla="*/ 703103 w 937972"/>
                    <a:gd name="connsiteY1" fmla="*/ 84054 h 459167"/>
                    <a:gd name="connsiteX2" fmla="*/ 926622 w 937972"/>
                    <a:gd name="connsiteY2" fmla="*/ 407142 h 459167"/>
                    <a:gd name="connsiteX3" fmla="*/ 535061 w 937972"/>
                    <a:gd name="connsiteY3" fmla="*/ 375112 h 459167"/>
                    <a:gd name="connsiteX4" fmla="*/ 342207 w 937972"/>
                    <a:gd name="connsiteY4" fmla="*/ 206935 h 459167"/>
                    <a:gd name="connsiteX5" fmla="*/ 319264 w 937972"/>
                    <a:gd name="connsiteY5" fmla="*/ 157591 h 459167"/>
                    <a:gd name="connsiteX6" fmla="*/ 292854 w 937972"/>
                    <a:gd name="connsiteY6" fmla="*/ 202777 h 459167"/>
                    <a:gd name="connsiteX7" fmla="*/ 235167 w 937972"/>
                    <a:gd name="connsiteY7" fmla="*/ 270296 h 459167"/>
                    <a:gd name="connsiteX8" fmla="*/ 11783 w 937972"/>
                    <a:gd name="connsiteY8" fmla="*/ 368570 h 459167"/>
                    <a:gd name="connsiteX9" fmla="*/ 110058 w 937972"/>
                    <a:gd name="connsiteY9" fmla="*/ 145185 h 459167"/>
                    <a:gd name="connsiteX10" fmla="*/ 296454 w 937972"/>
                    <a:gd name="connsiteY10" fmla="*/ 35199 h 459167"/>
                    <a:gd name="connsiteX11" fmla="*/ 319990 w 937972"/>
                    <a:gd name="connsiteY11" fmla="*/ 42651 h 459167"/>
                    <a:gd name="connsiteX12" fmla="*/ 411042 w 937972"/>
                    <a:gd name="connsiteY12" fmla="*/ 983 h 459167"/>
                    <a:gd name="connsiteX0" fmla="*/ 319990 w 937972"/>
                    <a:gd name="connsiteY0" fmla="*/ 42651 h 459167"/>
                    <a:gd name="connsiteX1" fmla="*/ 411042 w 937972"/>
                    <a:gd name="connsiteY1" fmla="*/ 983 h 459167"/>
                    <a:gd name="connsiteX2" fmla="*/ 703103 w 937972"/>
                    <a:gd name="connsiteY2" fmla="*/ 84054 h 459167"/>
                    <a:gd name="connsiteX3" fmla="*/ 926622 w 937972"/>
                    <a:gd name="connsiteY3" fmla="*/ 407142 h 459167"/>
                    <a:gd name="connsiteX4" fmla="*/ 535061 w 937972"/>
                    <a:gd name="connsiteY4" fmla="*/ 375112 h 459167"/>
                    <a:gd name="connsiteX5" fmla="*/ 342207 w 937972"/>
                    <a:gd name="connsiteY5" fmla="*/ 206935 h 459167"/>
                    <a:gd name="connsiteX6" fmla="*/ 319264 w 937972"/>
                    <a:gd name="connsiteY6" fmla="*/ 157591 h 459167"/>
                    <a:gd name="connsiteX7" fmla="*/ 292854 w 937972"/>
                    <a:gd name="connsiteY7" fmla="*/ 202777 h 459167"/>
                    <a:gd name="connsiteX8" fmla="*/ 235167 w 937972"/>
                    <a:gd name="connsiteY8" fmla="*/ 270296 h 459167"/>
                    <a:gd name="connsiteX9" fmla="*/ 11783 w 937972"/>
                    <a:gd name="connsiteY9" fmla="*/ 368570 h 459167"/>
                    <a:gd name="connsiteX10" fmla="*/ 110058 w 937972"/>
                    <a:gd name="connsiteY10" fmla="*/ 145185 h 459167"/>
                    <a:gd name="connsiteX11" fmla="*/ 296454 w 937972"/>
                    <a:gd name="connsiteY11" fmla="*/ 35199 h 459167"/>
                    <a:gd name="connsiteX12" fmla="*/ 411430 w 937972"/>
                    <a:gd name="connsiteY12" fmla="*/ 134091 h 459167"/>
                    <a:gd name="connsiteX0" fmla="*/ 319990 w 937972"/>
                    <a:gd name="connsiteY0" fmla="*/ 42651 h 459167"/>
                    <a:gd name="connsiteX1" fmla="*/ 411042 w 937972"/>
                    <a:gd name="connsiteY1" fmla="*/ 983 h 459167"/>
                    <a:gd name="connsiteX2" fmla="*/ 703103 w 937972"/>
                    <a:gd name="connsiteY2" fmla="*/ 84054 h 459167"/>
                    <a:gd name="connsiteX3" fmla="*/ 926622 w 937972"/>
                    <a:gd name="connsiteY3" fmla="*/ 407142 h 459167"/>
                    <a:gd name="connsiteX4" fmla="*/ 535061 w 937972"/>
                    <a:gd name="connsiteY4" fmla="*/ 375112 h 459167"/>
                    <a:gd name="connsiteX5" fmla="*/ 342207 w 937972"/>
                    <a:gd name="connsiteY5" fmla="*/ 206935 h 459167"/>
                    <a:gd name="connsiteX6" fmla="*/ 319264 w 937972"/>
                    <a:gd name="connsiteY6" fmla="*/ 157591 h 459167"/>
                    <a:gd name="connsiteX7" fmla="*/ 292854 w 937972"/>
                    <a:gd name="connsiteY7" fmla="*/ 202777 h 459167"/>
                    <a:gd name="connsiteX8" fmla="*/ 235167 w 937972"/>
                    <a:gd name="connsiteY8" fmla="*/ 270296 h 459167"/>
                    <a:gd name="connsiteX9" fmla="*/ 11783 w 937972"/>
                    <a:gd name="connsiteY9" fmla="*/ 368570 h 459167"/>
                    <a:gd name="connsiteX10" fmla="*/ 110058 w 937972"/>
                    <a:gd name="connsiteY10" fmla="*/ 145185 h 459167"/>
                    <a:gd name="connsiteX11" fmla="*/ 296454 w 937972"/>
                    <a:gd name="connsiteY11" fmla="*/ 35199 h 459167"/>
                    <a:gd name="connsiteX0" fmla="*/ 411042 w 937972"/>
                    <a:gd name="connsiteY0" fmla="*/ 983 h 459167"/>
                    <a:gd name="connsiteX1" fmla="*/ 703103 w 937972"/>
                    <a:gd name="connsiteY1" fmla="*/ 84054 h 459167"/>
                    <a:gd name="connsiteX2" fmla="*/ 926622 w 937972"/>
                    <a:gd name="connsiteY2" fmla="*/ 407142 h 459167"/>
                    <a:gd name="connsiteX3" fmla="*/ 535061 w 937972"/>
                    <a:gd name="connsiteY3" fmla="*/ 375112 h 459167"/>
                    <a:gd name="connsiteX4" fmla="*/ 342207 w 937972"/>
                    <a:gd name="connsiteY4" fmla="*/ 206935 h 459167"/>
                    <a:gd name="connsiteX5" fmla="*/ 319264 w 937972"/>
                    <a:gd name="connsiteY5" fmla="*/ 157591 h 459167"/>
                    <a:gd name="connsiteX6" fmla="*/ 292854 w 937972"/>
                    <a:gd name="connsiteY6" fmla="*/ 202777 h 459167"/>
                    <a:gd name="connsiteX7" fmla="*/ 235167 w 937972"/>
                    <a:gd name="connsiteY7" fmla="*/ 270296 h 459167"/>
                    <a:gd name="connsiteX8" fmla="*/ 11783 w 937972"/>
                    <a:gd name="connsiteY8" fmla="*/ 368570 h 459167"/>
                    <a:gd name="connsiteX9" fmla="*/ 110058 w 937972"/>
                    <a:gd name="connsiteY9" fmla="*/ 145185 h 459167"/>
                    <a:gd name="connsiteX10" fmla="*/ 296454 w 937972"/>
                    <a:gd name="connsiteY10" fmla="*/ 35199 h 459167"/>
                    <a:gd name="connsiteX0" fmla="*/ 703103 w 937972"/>
                    <a:gd name="connsiteY0" fmla="*/ 48855 h 423968"/>
                    <a:gd name="connsiteX1" fmla="*/ 926622 w 937972"/>
                    <a:gd name="connsiteY1" fmla="*/ 371943 h 423968"/>
                    <a:gd name="connsiteX2" fmla="*/ 535061 w 937972"/>
                    <a:gd name="connsiteY2" fmla="*/ 339913 h 423968"/>
                    <a:gd name="connsiteX3" fmla="*/ 342207 w 937972"/>
                    <a:gd name="connsiteY3" fmla="*/ 171736 h 423968"/>
                    <a:gd name="connsiteX4" fmla="*/ 319264 w 937972"/>
                    <a:gd name="connsiteY4" fmla="*/ 122392 h 423968"/>
                    <a:gd name="connsiteX5" fmla="*/ 292854 w 937972"/>
                    <a:gd name="connsiteY5" fmla="*/ 167578 h 423968"/>
                    <a:gd name="connsiteX6" fmla="*/ 235167 w 937972"/>
                    <a:gd name="connsiteY6" fmla="*/ 235097 h 423968"/>
                    <a:gd name="connsiteX7" fmla="*/ 11783 w 937972"/>
                    <a:gd name="connsiteY7" fmla="*/ 333371 h 423968"/>
                    <a:gd name="connsiteX8" fmla="*/ 110058 w 937972"/>
                    <a:gd name="connsiteY8" fmla="*/ 109986 h 423968"/>
                    <a:gd name="connsiteX9" fmla="*/ 296454 w 937972"/>
                    <a:gd name="connsiteY9" fmla="*/ 0 h 423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37972" h="423968">
                      <a:moveTo>
                        <a:pt x="703103" y="48855"/>
                      </a:moveTo>
                      <a:cubicBezTo>
                        <a:pt x="872953" y="146918"/>
                        <a:pt x="973025" y="291569"/>
                        <a:pt x="926622" y="371943"/>
                      </a:cubicBezTo>
                      <a:cubicBezTo>
                        <a:pt x="880218" y="452316"/>
                        <a:pt x="704911" y="437976"/>
                        <a:pt x="535061" y="339913"/>
                      </a:cubicBezTo>
                      <a:cubicBezTo>
                        <a:pt x="450136" y="290882"/>
                        <a:pt x="382657" y="230204"/>
                        <a:pt x="342207" y="171736"/>
                      </a:cubicBezTo>
                      <a:lnTo>
                        <a:pt x="319264" y="122392"/>
                      </a:lnTo>
                      <a:lnTo>
                        <a:pt x="292854" y="167578"/>
                      </a:lnTo>
                      <a:cubicBezTo>
                        <a:pt x="276778" y="189985"/>
                        <a:pt x="257373" y="212890"/>
                        <a:pt x="235167" y="235097"/>
                      </a:cubicBezTo>
                      <a:cubicBezTo>
                        <a:pt x="146344" y="323920"/>
                        <a:pt x="46331" y="367918"/>
                        <a:pt x="11783" y="333371"/>
                      </a:cubicBezTo>
                      <a:cubicBezTo>
                        <a:pt x="-22764" y="298823"/>
                        <a:pt x="21234" y="198810"/>
                        <a:pt x="110058" y="109986"/>
                      </a:cubicBezTo>
                      <a:cubicBezTo>
                        <a:pt x="176676" y="43368"/>
                        <a:pt x="249587" y="1964"/>
                        <a:pt x="296454" y="0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A05776B3-0534-4C81-99BE-CE4A101B80C0}"/>
                  </a:ext>
                </a:extLst>
              </p:cNvPr>
              <p:cNvSpPr/>
              <p:nvPr/>
            </p:nvSpPr>
            <p:spPr>
              <a:xfrm>
                <a:off x="1845527" y="4368370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A5D814DC-9973-4247-AD66-9700C99C6545}"/>
                  </a:ext>
                </a:extLst>
              </p:cNvPr>
              <p:cNvGrpSpPr/>
              <p:nvPr/>
            </p:nvGrpSpPr>
            <p:grpSpPr>
              <a:xfrm>
                <a:off x="1658112" y="4737352"/>
                <a:ext cx="63808" cy="109715"/>
                <a:chOff x="1574624" y="1796144"/>
                <a:chExt cx="92869" cy="178007"/>
              </a:xfrm>
            </p:grpSpPr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58FD1C73-9E53-410B-9A05-C5D02A45CE09}"/>
                    </a:ext>
                  </a:extLst>
                </p:cNvPr>
                <p:cNvSpPr/>
                <p:nvPr/>
              </p:nvSpPr>
              <p:spPr>
                <a:xfrm>
                  <a:off x="1587502" y="1812811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円: 塗りつぶしなし 13">
                  <a:extLst>
                    <a:ext uri="{FF2B5EF4-FFF2-40B4-BE49-F238E27FC236}">
                      <a16:creationId xmlns:a16="http://schemas.microsoft.com/office/drawing/2014/main" id="{AE01D449-3E63-464B-8F6A-67BCEACE41F0}"/>
                    </a:ext>
                  </a:extLst>
                </p:cNvPr>
                <p:cNvSpPr/>
                <p:nvPr/>
              </p:nvSpPr>
              <p:spPr>
                <a:xfrm>
                  <a:off x="1574624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3A5C9C80-2282-4D11-8CAA-C7B097BBE7AD}"/>
                  </a:ext>
                </a:extLst>
              </p:cNvPr>
              <p:cNvGrpSpPr/>
              <p:nvPr/>
            </p:nvGrpSpPr>
            <p:grpSpPr>
              <a:xfrm>
                <a:off x="1975282" y="4737352"/>
                <a:ext cx="94849" cy="109715"/>
                <a:chOff x="1599941" y="1796144"/>
                <a:chExt cx="92869" cy="178007"/>
              </a:xfrm>
            </p:grpSpPr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3347D83A-1726-4889-A212-FD60A4E15C64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円: 塗りつぶしなし 11">
                  <a:extLst>
                    <a:ext uri="{FF2B5EF4-FFF2-40B4-BE49-F238E27FC236}">
                      <a16:creationId xmlns:a16="http://schemas.microsoft.com/office/drawing/2014/main" id="{8C4A3819-67D4-47FE-9BD4-53866B5C2BDE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" name="円/楕円 27">
                <a:extLst>
                  <a:ext uri="{FF2B5EF4-FFF2-40B4-BE49-F238E27FC236}">
                    <a16:creationId xmlns:a16="http://schemas.microsoft.com/office/drawing/2014/main" id="{C3602214-F229-415E-85B0-0A8AD470AE1E}"/>
                  </a:ext>
                </a:extLst>
              </p:cNvPr>
              <p:cNvSpPr/>
              <p:nvPr/>
            </p:nvSpPr>
            <p:spPr>
              <a:xfrm rot="7032295">
                <a:off x="1973046" y="5062743"/>
                <a:ext cx="262131" cy="6685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05DB3C57-4A67-4891-A8C7-2A9C9F77ADFF}"/>
                  </a:ext>
                </a:extLst>
              </p:cNvPr>
              <p:cNvSpPr/>
              <p:nvPr/>
            </p:nvSpPr>
            <p:spPr>
              <a:xfrm>
                <a:off x="2256632" y="5595461"/>
                <a:ext cx="321468" cy="840799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" name="円/楕円 27">
              <a:extLst>
                <a:ext uri="{FF2B5EF4-FFF2-40B4-BE49-F238E27FC236}">
                  <a16:creationId xmlns:a16="http://schemas.microsoft.com/office/drawing/2014/main" id="{48C8DDFB-1431-40F3-B8EE-3A5C2732DC29}"/>
                </a:ext>
              </a:extLst>
            </p:cNvPr>
            <p:cNvSpPr/>
            <p:nvPr/>
          </p:nvSpPr>
          <p:spPr>
            <a:xfrm rot="13943616">
              <a:off x="1604802" y="5076995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A06A8DE1-3062-4FA7-9ED4-0E82199544BD}"/>
              </a:ext>
            </a:extLst>
          </p:cNvPr>
          <p:cNvGrpSpPr/>
          <p:nvPr/>
        </p:nvGrpSpPr>
        <p:grpSpPr>
          <a:xfrm>
            <a:off x="4340683" y="3973182"/>
            <a:ext cx="1229834" cy="2470698"/>
            <a:chOff x="4340683" y="3973182"/>
            <a:chExt cx="1229834" cy="2470698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7AE2827A-C5CE-4643-8E7A-45EF1410ECEF}"/>
                </a:ext>
              </a:extLst>
            </p:cNvPr>
            <p:cNvGrpSpPr/>
            <p:nvPr/>
          </p:nvGrpSpPr>
          <p:grpSpPr>
            <a:xfrm>
              <a:off x="4340683" y="3973182"/>
              <a:ext cx="1229834" cy="2470698"/>
              <a:chOff x="4340683" y="3973182"/>
              <a:chExt cx="1229834" cy="2470698"/>
            </a:xfrm>
          </p:grpSpPr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27C3526C-9D01-4DE1-8121-F08A7C060C45}"/>
                  </a:ext>
                </a:extLst>
              </p:cNvPr>
              <p:cNvGrpSpPr/>
              <p:nvPr/>
            </p:nvGrpSpPr>
            <p:grpSpPr>
              <a:xfrm>
                <a:off x="4340683" y="3973182"/>
                <a:ext cx="1229834" cy="2470698"/>
                <a:chOff x="4340683" y="3973182"/>
                <a:chExt cx="1229834" cy="2470698"/>
              </a:xfrm>
            </p:grpSpPr>
            <p:sp>
              <p:nvSpPr>
                <p:cNvPr id="50" name="台形 49">
                  <a:extLst>
                    <a:ext uri="{FF2B5EF4-FFF2-40B4-BE49-F238E27FC236}">
                      <a16:creationId xmlns:a16="http://schemas.microsoft.com/office/drawing/2014/main" id="{DF92D6E7-BD74-409B-A123-7F47A7DE25C6}"/>
                    </a:ext>
                  </a:extLst>
                </p:cNvPr>
                <p:cNvSpPr/>
                <p:nvPr/>
              </p:nvSpPr>
              <p:spPr>
                <a:xfrm rot="15300000">
                  <a:off x="4912814" y="3855404"/>
                  <a:ext cx="45719" cy="524254"/>
                </a:xfrm>
                <a:prstGeom prst="trapezoid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D081EF7E-A50B-41AB-815C-8AD28BFA9DC2}"/>
                    </a:ext>
                  </a:extLst>
                </p:cNvPr>
                <p:cNvSpPr/>
                <p:nvPr/>
              </p:nvSpPr>
              <p:spPr>
                <a:xfrm rot="900000">
                  <a:off x="4817198" y="3995972"/>
                  <a:ext cx="492626" cy="466506"/>
                </a:xfrm>
                <a:prstGeom prst="ellipse">
                  <a:avLst/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915A1F60-AB9F-4E2A-84A8-0B3C4CE02889}"/>
                    </a:ext>
                  </a:extLst>
                </p:cNvPr>
                <p:cNvSpPr/>
                <p:nvPr/>
              </p:nvSpPr>
              <p:spPr>
                <a:xfrm rot="900000">
                  <a:off x="4340683" y="4177741"/>
                  <a:ext cx="1229834" cy="908430"/>
                </a:xfrm>
                <a:prstGeom prst="ellipse">
                  <a:avLst/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7D1A03A6-1442-425E-9D52-823BC1607795}"/>
                    </a:ext>
                  </a:extLst>
                </p:cNvPr>
                <p:cNvSpPr/>
                <p:nvPr/>
              </p:nvSpPr>
              <p:spPr>
                <a:xfrm rot="900000">
                  <a:off x="5099581" y="3973182"/>
                  <a:ext cx="172454" cy="170334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2523E41C-CF2E-4FEE-9EA1-C9BA8DFBBBD5}"/>
                    </a:ext>
                  </a:extLst>
                </p:cNvPr>
                <p:cNvSpPr/>
                <p:nvPr/>
              </p:nvSpPr>
              <p:spPr>
                <a:xfrm>
                  <a:off x="4417421" y="4304319"/>
                  <a:ext cx="898448" cy="1466720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81776 w 897082"/>
                    <a:gd name="connsiteY15" fmla="*/ 839181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81776 w 897082"/>
                    <a:gd name="connsiteY15" fmla="*/ 839181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9907 w 898448"/>
                    <a:gd name="connsiteY0" fmla="*/ 0 h 1466720"/>
                    <a:gd name="connsiteX1" fmla="*/ 898448 w 898448"/>
                    <a:gd name="connsiteY1" fmla="*/ 448541 h 1466720"/>
                    <a:gd name="connsiteX2" fmla="*/ 898448 w 898448"/>
                    <a:gd name="connsiteY2" fmla="*/ 572384 h 1466720"/>
                    <a:gd name="connsiteX3" fmla="*/ 624499 w 898448"/>
                    <a:gd name="connsiteY3" fmla="*/ 985676 h 1466720"/>
                    <a:gd name="connsiteX4" fmla="*/ 565485 w 898448"/>
                    <a:gd name="connsiteY4" fmla="*/ 1003996 h 1466720"/>
                    <a:gd name="connsiteX5" fmla="*/ 577193 w 898448"/>
                    <a:gd name="connsiteY5" fmla="*/ 1118635 h 1466720"/>
                    <a:gd name="connsiteX6" fmla="*/ 604471 w 898448"/>
                    <a:gd name="connsiteY6" fmla="*/ 1118635 h 1466720"/>
                    <a:gd name="connsiteX7" fmla="*/ 788164 w 898448"/>
                    <a:gd name="connsiteY7" fmla="*/ 1292678 h 1466720"/>
                    <a:gd name="connsiteX8" fmla="*/ 788163 w 898448"/>
                    <a:gd name="connsiteY8" fmla="*/ 1466720 h 1466720"/>
                    <a:gd name="connsiteX9" fmla="*/ 190034 w 898448"/>
                    <a:gd name="connsiteY9" fmla="*/ 1466720 h 1466720"/>
                    <a:gd name="connsiteX10" fmla="*/ 190034 w 898448"/>
                    <a:gd name="connsiteY10" fmla="*/ 1292678 h 1466720"/>
                    <a:gd name="connsiteX11" fmla="*/ 302226 w 898448"/>
                    <a:gd name="connsiteY11" fmla="*/ 1132312 h 1466720"/>
                    <a:gd name="connsiteX12" fmla="*/ 353636 w 898448"/>
                    <a:gd name="connsiteY12" fmla="*/ 1122478 h 1466720"/>
                    <a:gd name="connsiteX13" fmla="*/ 364882 w 898448"/>
                    <a:gd name="connsiteY13" fmla="*/ 1012354 h 1466720"/>
                    <a:gd name="connsiteX14" fmla="*/ 359510 w 898448"/>
                    <a:gd name="connsiteY14" fmla="*/ 1011812 h 1466720"/>
                    <a:gd name="connsiteX15" fmla="*/ 83142 w 898448"/>
                    <a:gd name="connsiteY15" fmla="*/ 839181 h 1466720"/>
                    <a:gd name="connsiteX16" fmla="*/ 1366 w 898448"/>
                    <a:gd name="connsiteY16" fmla="*/ 572384 h 1466720"/>
                    <a:gd name="connsiteX17" fmla="*/ 1366 w 898448"/>
                    <a:gd name="connsiteY17" fmla="*/ 448541 h 1466720"/>
                    <a:gd name="connsiteX18" fmla="*/ 449907 w 898448"/>
                    <a:gd name="connsiteY18" fmla="*/ 0 h 1466720"/>
                    <a:gd name="connsiteX0" fmla="*/ 449907 w 898448"/>
                    <a:gd name="connsiteY0" fmla="*/ 0 h 1466720"/>
                    <a:gd name="connsiteX1" fmla="*/ 898448 w 898448"/>
                    <a:gd name="connsiteY1" fmla="*/ 448541 h 1466720"/>
                    <a:gd name="connsiteX2" fmla="*/ 898448 w 898448"/>
                    <a:gd name="connsiteY2" fmla="*/ 572384 h 1466720"/>
                    <a:gd name="connsiteX3" fmla="*/ 624499 w 898448"/>
                    <a:gd name="connsiteY3" fmla="*/ 985676 h 1466720"/>
                    <a:gd name="connsiteX4" fmla="*/ 565485 w 898448"/>
                    <a:gd name="connsiteY4" fmla="*/ 1003996 h 1466720"/>
                    <a:gd name="connsiteX5" fmla="*/ 577193 w 898448"/>
                    <a:gd name="connsiteY5" fmla="*/ 1118635 h 1466720"/>
                    <a:gd name="connsiteX6" fmla="*/ 604471 w 898448"/>
                    <a:gd name="connsiteY6" fmla="*/ 1118635 h 1466720"/>
                    <a:gd name="connsiteX7" fmla="*/ 788164 w 898448"/>
                    <a:gd name="connsiteY7" fmla="*/ 1292678 h 1466720"/>
                    <a:gd name="connsiteX8" fmla="*/ 788163 w 898448"/>
                    <a:gd name="connsiteY8" fmla="*/ 1466720 h 1466720"/>
                    <a:gd name="connsiteX9" fmla="*/ 190034 w 898448"/>
                    <a:gd name="connsiteY9" fmla="*/ 1466720 h 1466720"/>
                    <a:gd name="connsiteX10" fmla="*/ 190034 w 898448"/>
                    <a:gd name="connsiteY10" fmla="*/ 1292678 h 1466720"/>
                    <a:gd name="connsiteX11" fmla="*/ 302226 w 898448"/>
                    <a:gd name="connsiteY11" fmla="*/ 1132312 h 1466720"/>
                    <a:gd name="connsiteX12" fmla="*/ 353636 w 898448"/>
                    <a:gd name="connsiteY12" fmla="*/ 1122478 h 1466720"/>
                    <a:gd name="connsiteX13" fmla="*/ 364882 w 898448"/>
                    <a:gd name="connsiteY13" fmla="*/ 1012354 h 1466720"/>
                    <a:gd name="connsiteX14" fmla="*/ 359510 w 898448"/>
                    <a:gd name="connsiteY14" fmla="*/ 1011812 h 1466720"/>
                    <a:gd name="connsiteX15" fmla="*/ 83142 w 898448"/>
                    <a:gd name="connsiteY15" fmla="*/ 839181 h 1466720"/>
                    <a:gd name="connsiteX16" fmla="*/ 1366 w 898448"/>
                    <a:gd name="connsiteY16" fmla="*/ 572384 h 1466720"/>
                    <a:gd name="connsiteX17" fmla="*/ 1366 w 898448"/>
                    <a:gd name="connsiteY17" fmla="*/ 448541 h 1466720"/>
                    <a:gd name="connsiteX18" fmla="*/ 449907 w 898448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8448" h="1466720">
                      <a:moveTo>
                        <a:pt x="449907" y="0"/>
                      </a:moveTo>
                      <a:cubicBezTo>
                        <a:pt x="697629" y="0"/>
                        <a:pt x="898448" y="200819"/>
                        <a:pt x="898448" y="448541"/>
                      </a:cubicBezTo>
                      <a:lnTo>
                        <a:pt x="898448" y="572384"/>
                      </a:lnTo>
                      <a:cubicBezTo>
                        <a:pt x="898448" y="758175"/>
                        <a:pt x="785487" y="917584"/>
                        <a:pt x="624499" y="985676"/>
                      </a:cubicBezTo>
                      <a:lnTo>
                        <a:pt x="565485" y="1003996"/>
                      </a:lnTo>
                      <a:lnTo>
                        <a:pt x="577193" y="1118635"/>
                      </a:lnTo>
                      <a:lnTo>
                        <a:pt x="604471" y="1118635"/>
                      </a:lnTo>
                      <a:cubicBezTo>
                        <a:pt x="705922" y="1118635"/>
                        <a:pt x="788164" y="1196557"/>
                        <a:pt x="788164" y="1292678"/>
                      </a:cubicBezTo>
                      <a:cubicBezTo>
                        <a:pt x="788164" y="1350692"/>
                        <a:pt x="788163" y="1408706"/>
                        <a:pt x="788163" y="1466720"/>
                      </a:cubicBezTo>
                      <a:lnTo>
                        <a:pt x="190034" y="1466720"/>
                      </a:lnTo>
                      <a:lnTo>
                        <a:pt x="190034" y="1292678"/>
                      </a:lnTo>
                      <a:cubicBezTo>
                        <a:pt x="190034" y="1220587"/>
                        <a:pt x="236295" y="1158734"/>
                        <a:pt x="302226" y="1132312"/>
                      </a:cubicBezTo>
                      <a:lnTo>
                        <a:pt x="353636" y="1122478"/>
                      </a:lnTo>
                      <a:lnTo>
                        <a:pt x="364882" y="1012354"/>
                      </a:lnTo>
                      <a:lnTo>
                        <a:pt x="359510" y="1011812"/>
                      </a:lnTo>
                      <a:cubicBezTo>
                        <a:pt x="312553" y="982950"/>
                        <a:pt x="114258" y="957663"/>
                        <a:pt x="83142" y="839181"/>
                      </a:cubicBezTo>
                      <a:cubicBezTo>
                        <a:pt x="-7506" y="763562"/>
                        <a:pt x="-1674" y="651779"/>
                        <a:pt x="1366" y="572384"/>
                      </a:cubicBezTo>
                      <a:lnTo>
                        <a:pt x="1366" y="448541"/>
                      </a:lnTo>
                      <a:cubicBezTo>
                        <a:pt x="1366" y="200819"/>
                        <a:pt x="202185" y="0"/>
                        <a:pt x="44990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9F1AD792-E323-4656-A756-C3207FCD1CAB}"/>
                    </a:ext>
                  </a:extLst>
                </p:cNvPr>
                <p:cNvSpPr/>
                <p:nvPr/>
              </p:nvSpPr>
              <p:spPr>
                <a:xfrm>
                  <a:off x="4771785" y="5308316"/>
                  <a:ext cx="180209" cy="9235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0B1B6D25-A951-4EFC-9A22-C529DBD82D27}"/>
                    </a:ext>
                  </a:extLst>
                </p:cNvPr>
                <p:cNvSpPr/>
                <p:nvPr/>
              </p:nvSpPr>
              <p:spPr>
                <a:xfrm>
                  <a:off x="4457818" y="5422941"/>
                  <a:ext cx="977782" cy="1020939"/>
                </a:xfrm>
                <a:custGeom>
                  <a:avLst/>
                  <a:gdLst>
                    <a:gd name="connsiteX0" fmla="*/ 607645 w 977782"/>
                    <a:gd name="connsiteY0" fmla="*/ 0 h 1020925"/>
                    <a:gd name="connsiteX1" fmla="*/ 668974 w 977782"/>
                    <a:gd name="connsiteY1" fmla="*/ 0 h 1020925"/>
                    <a:gd name="connsiteX2" fmla="*/ 977782 w 977782"/>
                    <a:gd name="connsiteY2" fmla="*/ 320391 h 1020925"/>
                    <a:gd name="connsiteX3" fmla="*/ 977782 w 977782"/>
                    <a:gd name="connsiteY3" fmla="*/ 1020925 h 1020925"/>
                    <a:gd name="connsiteX4" fmla="*/ 38983 w 977782"/>
                    <a:gd name="connsiteY4" fmla="*/ 1020925 h 1020925"/>
                    <a:gd name="connsiteX5" fmla="*/ 2157 w 977782"/>
                    <a:gd name="connsiteY5" fmla="*/ 455885 h 1020925"/>
                    <a:gd name="connsiteX6" fmla="*/ 89316 w 977782"/>
                    <a:gd name="connsiteY6" fmla="*/ 189677 h 1020925"/>
                    <a:gd name="connsiteX7" fmla="*/ 273288 w 977782"/>
                    <a:gd name="connsiteY7" fmla="*/ 10385 h 1020925"/>
                    <a:gd name="connsiteX8" fmla="*/ 292706 w 977782"/>
                    <a:gd name="connsiteY8" fmla="*/ 7678 h 1020925"/>
                    <a:gd name="connsiteX9" fmla="*/ 294323 w 977782"/>
                    <a:gd name="connsiteY9" fmla="*/ 7639 h 1020925"/>
                    <a:gd name="connsiteX10" fmla="*/ 299127 w 977782"/>
                    <a:gd name="connsiteY10" fmla="*/ 12425 h 1020925"/>
                    <a:gd name="connsiteX11" fmla="*/ 416043 w 977782"/>
                    <a:gd name="connsiteY11" fmla="*/ 57112 h 1020925"/>
                    <a:gd name="connsiteX12" fmla="*/ 532958 w 977782"/>
                    <a:gd name="connsiteY12" fmla="*/ 12425 h 1020925"/>
                    <a:gd name="connsiteX13" fmla="*/ 539475 w 977782"/>
                    <a:gd name="connsiteY13" fmla="*/ 1662 h 1020925"/>
                    <a:gd name="connsiteX0" fmla="*/ 607645 w 977782"/>
                    <a:gd name="connsiteY0" fmla="*/ 0 h 1020925"/>
                    <a:gd name="connsiteX1" fmla="*/ 668974 w 977782"/>
                    <a:gd name="connsiteY1" fmla="*/ 0 h 1020925"/>
                    <a:gd name="connsiteX2" fmla="*/ 977782 w 977782"/>
                    <a:gd name="connsiteY2" fmla="*/ 470410 h 1020925"/>
                    <a:gd name="connsiteX3" fmla="*/ 977782 w 977782"/>
                    <a:gd name="connsiteY3" fmla="*/ 1020925 h 1020925"/>
                    <a:gd name="connsiteX4" fmla="*/ 38983 w 977782"/>
                    <a:gd name="connsiteY4" fmla="*/ 1020925 h 1020925"/>
                    <a:gd name="connsiteX5" fmla="*/ 2157 w 977782"/>
                    <a:gd name="connsiteY5" fmla="*/ 455885 h 1020925"/>
                    <a:gd name="connsiteX6" fmla="*/ 89316 w 977782"/>
                    <a:gd name="connsiteY6" fmla="*/ 189677 h 1020925"/>
                    <a:gd name="connsiteX7" fmla="*/ 273288 w 977782"/>
                    <a:gd name="connsiteY7" fmla="*/ 10385 h 1020925"/>
                    <a:gd name="connsiteX8" fmla="*/ 292706 w 977782"/>
                    <a:gd name="connsiteY8" fmla="*/ 7678 h 1020925"/>
                    <a:gd name="connsiteX9" fmla="*/ 294323 w 977782"/>
                    <a:gd name="connsiteY9" fmla="*/ 7639 h 1020925"/>
                    <a:gd name="connsiteX10" fmla="*/ 299127 w 977782"/>
                    <a:gd name="connsiteY10" fmla="*/ 12425 h 1020925"/>
                    <a:gd name="connsiteX11" fmla="*/ 416043 w 977782"/>
                    <a:gd name="connsiteY11" fmla="*/ 57112 h 1020925"/>
                    <a:gd name="connsiteX12" fmla="*/ 532958 w 977782"/>
                    <a:gd name="connsiteY12" fmla="*/ 12425 h 1020925"/>
                    <a:gd name="connsiteX13" fmla="*/ 539475 w 977782"/>
                    <a:gd name="connsiteY13" fmla="*/ 1662 h 1020925"/>
                    <a:gd name="connsiteX14" fmla="*/ 607645 w 977782"/>
                    <a:gd name="connsiteY14" fmla="*/ 0 h 1020925"/>
                    <a:gd name="connsiteX0" fmla="*/ 607645 w 977782"/>
                    <a:gd name="connsiteY0" fmla="*/ 14 h 1020939"/>
                    <a:gd name="connsiteX1" fmla="*/ 668974 w 977782"/>
                    <a:gd name="connsiteY1" fmla="*/ 14 h 1020939"/>
                    <a:gd name="connsiteX2" fmla="*/ 977782 w 977782"/>
                    <a:gd name="connsiteY2" fmla="*/ 470424 h 1020939"/>
                    <a:gd name="connsiteX3" fmla="*/ 977782 w 977782"/>
                    <a:gd name="connsiteY3" fmla="*/ 1020939 h 1020939"/>
                    <a:gd name="connsiteX4" fmla="*/ 38983 w 977782"/>
                    <a:gd name="connsiteY4" fmla="*/ 1020939 h 1020939"/>
                    <a:gd name="connsiteX5" fmla="*/ 2157 w 977782"/>
                    <a:gd name="connsiteY5" fmla="*/ 455899 h 1020939"/>
                    <a:gd name="connsiteX6" fmla="*/ 89316 w 977782"/>
                    <a:gd name="connsiteY6" fmla="*/ 189691 h 1020939"/>
                    <a:gd name="connsiteX7" fmla="*/ 273288 w 977782"/>
                    <a:gd name="connsiteY7" fmla="*/ 10399 h 1020939"/>
                    <a:gd name="connsiteX8" fmla="*/ 292706 w 977782"/>
                    <a:gd name="connsiteY8" fmla="*/ 7692 h 1020939"/>
                    <a:gd name="connsiteX9" fmla="*/ 294323 w 977782"/>
                    <a:gd name="connsiteY9" fmla="*/ 7653 h 1020939"/>
                    <a:gd name="connsiteX10" fmla="*/ 299127 w 977782"/>
                    <a:gd name="connsiteY10" fmla="*/ 12439 h 1020939"/>
                    <a:gd name="connsiteX11" fmla="*/ 416043 w 977782"/>
                    <a:gd name="connsiteY11" fmla="*/ 57126 h 1020939"/>
                    <a:gd name="connsiteX12" fmla="*/ 532958 w 977782"/>
                    <a:gd name="connsiteY12" fmla="*/ 12439 h 1020939"/>
                    <a:gd name="connsiteX13" fmla="*/ 539475 w 977782"/>
                    <a:gd name="connsiteY13" fmla="*/ 1676 h 1020939"/>
                    <a:gd name="connsiteX14" fmla="*/ 607645 w 977782"/>
                    <a:gd name="connsiteY14" fmla="*/ 14 h 1020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77782" h="1020939">
                      <a:moveTo>
                        <a:pt x="607645" y="14"/>
                      </a:moveTo>
                      <a:lnTo>
                        <a:pt x="668974" y="14"/>
                      </a:lnTo>
                      <a:cubicBezTo>
                        <a:pt x="868099" y="-2367"/>
                        <a:pt x="977782" y="293477"/>
                        <a:pt x="977782" y="470424"/>
                      </a:cubicBezTo>
                      <a:lnTo>
                        <a:pt x="977782" y="1020939"/>
                      </a:lnTo>
                      <a:lnTo>
                        <a:pt x="38983" y="1020939"/>
                      </a:lnTo>
                      <a:cubicBezTo>
                        <a:pt x="10656" y="916201"/>
                        <a:pt x="-6233" y="594440"/>
                        <a:pt x="2157" y="455899"/>
                      </a:cubicBezTo>
                      <a:cubicBezTo>
                        <a:pt x="10546" y="317358"/>
                        <a:pt x="44128" y="263941"/>
                        <a:pt x="89316" y="189691"/>
                      </a:cubicBezTo>
                      <a:cubicBezTo>
                        <a:pt x="134505" y="115441"/>
                        <a:pt x="203686" y="30599"/>
                        <a:pt x="273288" y="10399"/>
                      </a:cubicBezTo>
                      <a:lnTo>
                        <a:pt x="292706" y="7692"/>
                      </a:lnTo>
                      <a:lnTo>
                        <a:pt x="294323" y="7653"/>
                      </a:lnTo>
                      <a:lnTo>
                        <a:pt x="299127" y="12439"/>
                      </a:lnTo>
                      <a:cubicBezTo>
                        <a:pt x="336060" y="41483"/>
                        <a:pt x="375329" y="57126"/>
                        <a:pt x="416043" y="57126"/>
                      </a:cubicBezTo>
                      <a:cubicBezTo>
                        <a:pt x="456757" y="57126"/>
                        <a:pt x="496025" y="41483"/>
                        <a:pt x="532958" y="12439"/>
                      </a:cubicBezTo>
                      <a:lnTo>
                        <a:pt x="539475" y="1676"/>
                      </a:lnTo>
                      <a:lnTo>
                        <a:pt x="607645" y="1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" name="円/楕円 27">
                  <a:extLst>
                    <a:ext uri="{FF2B5EF4-FFF2-40B4-BE49-F238E27FC236}">
                      <a16:creationId xmlns:a16="http://schemas.microsoft.com/office/drawing/2014/main" id="{A17F36BD-6CBF-4003-AC33-391089FA5C78}"/>
                    </a:ext>
                  </a:extLst>
                </p:cNvPr>
                <p:cNvSpPr/>
                <p:nvPr/>
              </p:nvSpPr>
              <p:spPr>
                <a:xfrm rot="10800000">
                  <a:off x="4636324" y="5193192"/>
                  <a:ext cx="102364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円/楕円 27">
                  <a:extLst>
                    <a:ext uri="{FF2B5EF4-FFF2-40B4-BE49-F238E27FC236}">
                      <a16:creationId xmlns:a16="http://schemas.microsoft.com/office/drawing/2014/main" id="{06085A62-3C97-4819-AC22-DA7B0ADA5314}"/>
                    </a:ext>
                  </a:extLst>
                </p:cNvPr>
                <p:cNvSpPr/>
                <p:nvPr/>
              </p:nvSpPr>
              <p:spPr>
                <a:xfrm rot="13500000" flipH="1">
                  <a:off x="4722068" y="5122366"/>
                  <a:ext cx="169589" cy="6312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" name="円/楕円 27">
                  <a:extLst>
                    <a:ext uri="{FF2B5EF4-FFF2-40B4-BE49-F238E27FC236}">
                      <a16:creationId xmlns:a16="http://schemas.microsoft.com/office/drawing/2014/main" id="{DB2D09DB-4746-4206-8A10-A1DF964C6949}"/>
                    </a:ext>
                  </a:extLst>
                </p:cNvPr>
                <p:cNvSpPr/>
                <p:nvPr/>
              </p:nvSpPr>
              <p:spPr>
                <a:xfrm>
                  <a:off x="4743478" y="4694729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" name="円/楕円 27">
                  <a:extLst>
                    <a:ext uri="{FF2B5EF4-FFF2-40B4-BE49-F238E27FC236}">
                      <a16:creationId xmlns:a16="http://schemas.microsoft.com/office/drawing/2014/main" id="{F9666A84-7E52-43EC-A6F5-123A815CC70A}"/>
                    </a:ext>
                  </a:extLst>
                </p:cNvPr>
                <p:cNvSpPr/>
                <p:nvPr/>
              </p:nvSpPr>
              <p:spPr>
                <a:xfrm rot="297402" flipH="1">
                  <a:off x="4971095" y="4896690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" name="円/楕円 27">
                  <a:extLst>
                    <a:ext uri="{FF2B5EF4-FFF2-40B4-BE49-F238E27FC236}">
                      <a16:creationId xmlns:a16="http://schemas.microsoft.com/office/drawing/2014/main" id="{35ABE448-5C10-4261-A730-2FDDC27C9D24}"/>
                    </a:ext>
                  </a:extLst>
                </p:cNvPr>
                <p:cNvSpPr/>
                <p:nvPr/>
              </p:nvSpPr>
              <p:spPr>
                <a:xfrm rot="21076560" flipH="1">
                  <a:off x="4971096" y="4836113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44D08D1B-052B-4B5D-9292-4EF1E28B835E}"/>
                    </a:ext>
                  </a:extLst>
                </p:cNvPr>
                <p:cNvSpPr/>
                <p:nvPr/>
              </p:nvSpPr>
              <p:spPr>
                <a:xfrm>
                  <a:off x="4633049" y="5422955"/>
                  <a:ext cx="534602" cy="203442"/>
                </a:xfrm>
                <a:custGeom>
                  <a:avLst/>
                  <a:gdLst>
                    <a:gd name="connsiteX0" fmla="*/ 432461 w 534602"/>
                    <a:gd name="connsiteY0" fmla="*/ 0 h 203442"/>
                    <a:gd name="connsiteX1" fmla="*/ 493790 w 534602"/>
                    <a:gd name="connsiteY1" fmla="*/ 0 h 203442"/>
                    <a:gd name="connsiteX2" fmla="*/ 534602 w 534602"/>
                    <a:gd name="connsiteY2" fmla="*/ 4269 h 203442"/>
                    <a:gd name="connsiteX3" fmla="*/ 484044 w 534602"/>
                    <a:gd name="connsiteY3" fmla="*/ 76943 h 203442"/>
                    <a:gd name="connsiteX4" fmla="*/ 285477 w 534602"/>
                    <a:gd name="connsiteY4" fmla="*/ 203442 h 203442"/>
                    <a:gd name="connsiteX5" fmla="*/ 198453 w 534602"/>
                    <a:gd name="connsiteY5" fmla="*/ 203442 h 203442"/>
                    <a:gd name="connsiteX6" fmla="*/ 37443 w 534602"/>
                    <a:gd name="connsiteY6" fmla="*/ 128906 h 203442"/>
                    <a:gd name="connsiteX7" fmla="*/ 0 w 534602"/>
                    <a:gd name="connsiteY7" fmla="*/ 77101 h 203442"/>
                    <a:gd name="connsiteX8" fmla="*/ 46350 w 534602"/>
                    <a:gd name="connsiteY8" fmla="*/ 36480 h 203442"/>
                    <a:gd name="connsiteX9" fmla="*/ 98104 w 534602"/>
                    <a:gd name="connsiteY9" fmla="*/ 10385 h 203442"/>
                    <a:gd name="connsiteX10" fmla="*/ 114006 w 534602"/>
                    <a:gd name="connsiteY10" fmla="*/ 8168 h 203442"/>
                    <a:gd name="connsiteX11" fmla="*/ 125049 w 534602"/>
                    <a:gd name="connsiteY11" fmla="*/ 13382 h 203442"/>
                    <a:gd name="connsiteX12" fmla="*/ 241965 w 534602"/>
                    <a:gd name="connsiteY12" fmla="*/ 34561 h 203442"/>
                    <a:gd name="connsiteX13" fmla="*/ 358880 w 534602"/>
                    <a:gd name="connsiteY13" fmla="*/ 13382 h 203442"/>
                    <a:gd name="connsiteX14" fmla="*/ 369296 w 534602"/>
                    <a:gd name="connsiteY14" fmla="*/ 5229 h 203442"/>
                    <a:gd name="connsiteX15" fmla="*/ 373087 w 534602"/>
                    <a:gd name="connsiteY15" fmla="*/ 1448 h 203442"/>
                    <a:gd name="connsiteX16" fmla="*/ 432461 w 534602"/>
                    <a:gd name="connsiteY16" fmla="*/ 0 h 203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34602" h="203442">
                      <a:moveTo>
                        <a:pt x="432461" y="0"/>
                      </a:moveTo>
                      <a:lnTo>
                        <a:pt x="493790" y="0"/>
                      </a:lnTo>
                      <a:lnTo>
                        <a:pt x="534602" y="4269"/>
                      </a:lnTo>
                      <a:lnTo>
                        <a:pt x="484044" y="76943"/>
                      </a:lnTo>
                      <a:cubicBezTo>
                        <a:pt x="441010" y="153263"/>
                        <a:pt x="368135" y="203442"/>
                        <a:pt x="285477" y="203442"/>
                      </a:cubicBezTo>
                      <a:lnTo>
                        <a:pt x="198453" y="203442"/>
                      </a:lnTo>
                      <a:cubicBezTo>
                        <a:pt x="136460" y="203442"/>
                        <a:pt x="79969" y="175217"/>
                        <a:pt x="37443" y="128906"/>
                      </a:cubicBezTo>
                      <a:lnTo>
                        <a:pt x="0" y="77101"/>
                      </a:lnTo>
                      <a:lnTo>
                        <a:pt x="46350" y="36480"/>
                      </a:lnTo>
                      <a:cubicBezTo>
                        <a:pt x="63329" y="24525"/>
                        <a:pt x="80704" y="15435"/>
                        <a:pt x="98104" y="10385"/>
                      </a:cubicBezTo>
                      <a:lnTo>
                        <a:pt x="114006" y="8168"/>
                      </a:lnTo>
                      <a:lnTo>
                        <a:pt x="125049" y="13382"/>
                      </a:lnTo>
                      <a:cubicBezTo>
                        <a:pt x="161982" y="27147"/>
                        <a:pt x="201251" y="34561"/>
                        <a:pt x="241965" y="34561"/>
                      </a:cubicBezTo>
                      <a:cubicBezTo>
                        <a:pt x="282679" y="34561"/>
                        <a:pt x="321947" y="27147"/>
                        <a:pt x="358880" y="13382"/>
                      </a:cubicBezTo>
                      <a:cubicBezTo>
                        <a:pt x="361484" y="12153"/>
                        <a:pt x="365130" y="9138"/>
                        <a:pt x="369296" y="5229"/>
                      </a:cubicBezTo>
                      <a:lnTo>
                        <a:pt x="373087" y="1448"/>
                      </a:lnTo>
                      <a:lnTo>
                        <a:pt x="432461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" name="円/楕円 27">
                  <a:extLst>
                    <a:ext uri="{FF2B5EF4-FFF2-40B4-BE49-F238E27FC236}">
                      <a16:creationId xmlns:a16="http://schemas.microsoft.com/office/drawing/2014/main" id="{B9C6CE36-C341-4527-9E3E-1AB5B2CD7351}"/>
                    </a:ext>
                  </a:extLst>
                </p:cNvPr>
                <p:cNvSpPr/>
                <p:nvPr/>
              </p:nvSpPr>
              <p:spPr>
                <a:xfrm>
                  <a:off x="4453634" y="4694729"/>
                  <a:ext cx="16205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" name="月 63">
                  <a:extLst>
                    <a:ext uri="{FF2B5EF4-FFF2-40B4-BE49-F238E27FC236}">
                      <a16:creationId xmlns:a16="http://schemas.microsoft.com/office/drawing/2014/main" id="{A52F4F00-EB2F-4ACE-90DE-AA7D0CAA94A1}"/>
                    </a:ext>
                  </a:extLst>
                </p:cNvPr>
                <p:cNvSpPr/>
                <p:nvPr/>
              </p:nvSpPr>
              <p:spPr>
                <a:xfrm rot="18900000" flipH="1">
                  <a:off x="4875890" y="4109022"/>
                  <a:ext cx="372142" cy="884554"/>
                </a:xfrm>
                <a:prstGeom prst="moon">
                  <a:avLst>
                    <a:gd name="adj" fmla="val 44883"/>
                  </a:avLst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月 653">
                  <a:extLst>
                    <a:ext uri="{FF2B5EF4-FFF2-40B4-BE49-F238E27FC236}">
                      <a16:creationId xmlns:a16="http://schemas.microsoft.com/office/drawing/2014/main" id="{B48360F9-D03B-411A-B86E-4D538E638017}"/>
                    </a:ext>
                  </a:extLst>
                </p:cNvPr>
                <p:cNvSpPr/>
                <p:nvPr/>
              </p:nvSpPr>
              <p:spPr>
                <a:xfrm rot="18900000" flipH="1">
                  <a:off x="4913662" y="4177467"/>
                  <a:ext cx="191299" cy="868840"/>
                </a:xfrm>
                <a:custGeom>
                  <a:avLst/>
                  <a:gdLst>
                    <a:gd name="connsiteX0" fmla="*/ 372142 w 372142"/>
                    <a:gd name="connsiteY0" fmla="*/ 878190 h 878190"/>
                    <a:gd name="connsiteX1" fmla="*/ 0 w 372142"/>
                    <a:gd name="connsiteY1" fmla="*/ 439095 h 878190"/>
                    <a:gd name="connsiteX2" fmla="*/ 372142 w 372142"/>
                    <a:gd name="connsiteY2" fmla="*/ 0 h 878190"/>
                    <a:gd name="connsiteX3" fmla="*/ 167028 w 372142"/>
                    <a:gd name="connsiteY3" fmla="*/ 439095 h 878190"/>
                    <a:gd name="connsiteX4" fmla="*/ 372142 w 372142"/>
                    <a:gd name="connsiteY4" fmla="*/ 878190 h 878190"/>
                    <a:gd name="connsiteX0" fmla="*/ 0 w 372142"/>
                    <a:gd name="connsiteY0" fmla="*/ 439095 h 878190"/>
                    <a:gd name="connsiteX1" fmla="*/ 372142 w 372142"/>
                    <a:gd name="connsiteY1" fmla="*/ 0 h 878190"/>
                    <a:gd name="connsiteX2" fmla="*/ 167028 w 372142"/>
                    <a:gd name="connsiteY2" fmla="*/ 439095 h 878190"/>
                    <a:gd name="connsiteX3" fmla="*/ 372142 w 372142"/>
                    <a:gd name="connsiteY3" fmla="*/ 878190 h 878190"/>
                    <a:gd name="connsiteX4" fmla="*/ 91440 w 372142"/>
                    <a:gd name="connsiteY4" fmla="*/ 530535 h 878190"/>
                    <a:gd name="connsiteX0" fmla="*/ 306385 w 306385"/>
                    <a:gd name="connsiteY0" fmla="*/ 0 h 878190"/>
                    <a:gd name="connsiteX1" fmla="*/ 101271 w 306385"/>
                    <a:gd name="connsiteY1" fmla="*/ 439095 h 878190"/>
                    <a:gd name="connsiteX2" fmla="*/ 306385 w 306385"/>
                    <a:gd name="connsiteY2" fmla="*/ 878190 h 878190"/>
                    <a:gd name="connsiteX3" fmla="*/ 25683 w 306385"/>
                    <a:gd name="connsiteY3" fmla="*/ 530535 h 878190"/>
                    <a:gd name="connsiteX0" fmla="*/ 205114 w 205114"/>
                    <a:gd name="connsiteY0" fmla="*/ 0 h 878190"/>
                    <a:gd name="connsiteX1" fmla="*/ 0 w 205114"/>
                    <a:gd name="connsiteY1" fmla="*/ 439095 h 878190"/>
                    <a:gd name="connsiteX2" fmla="*/ 205114 w 205114"/>
                    <a:gd name="connsiteY2" fmla="*/ 878190 h 8781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5114" h="878190">
                      <a:moveTo>
                        <a:pt x="205114" y="0"/>
                      </a:moveTo>
                      <a:cubicBezTo>
                        <a:pt x="77427" y="95153"/>
                        <a:pt x="0" y="260903"/>
                        <a:pt x="0" y="439095"/>
                      </a:cubicBezTo>
                      <a:cubicBezTo>
                        <a:pt x="0" y="617287"/>
                        <a:pt x="77427" y="783037"/>
                        <a:pt x="205114" y="878190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2CEB010E-8DAF-4857-A699-773F47F5955B}"/>
                    </a:ext>
                  </a:extLst>
                </p:cNvPr>
                <p:cNvGrpSpPr/>
                <p:nvPr/>
              </p:nvGrpSpPr>
              <p:grpSpPr>
                <a:xfrm>
                  <a:off x="5178899" y="4734452"/>
                  <a:ext cx="203820" cy="337309"/>
                  <a:chOff x="5178899" y="4734452"/>
                  <a:chExt cx="203820" cy="337309"/>
                </a:xfrm>
              </p:grpSpPr>
              <p:sp>
                <p:nvSpPr>
                  <p:cNvPr id="72" name="円/楕円 368">
                    <a:extLst>
                      <a:ext uri="{FF2B5EF4-FFF2-40B4-BE49-F238E27FC236}">
                        <a16:creationId xmlns:a16="http://schemas.microsoft.com/office/drawing/2014/main" id="{63724C22-1308-49E2-9F3A-871783D8AD56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178899" y="4734452"/>
                    <a:ext cx="203820" cy="337309"/>
                  </a:xfrm>
                  <a:custGeom>
                    <a:avLst/>
                    <a:gdLst>
                      <a:gd name="connsiteX0" fmla="*/ 0 w 216246"/>
                      <a:gd name="connsiteY0" fmla="*/ 168522 h 337044"/>
                      <a:gd name="connsiteX1" fmla="*/ 108123 w 216246"/>
                      <a:gd name="connsiteY1" fmla="*/ 0 h 337044"/>
                      <a:gd name="connsiteX2" fmla="*/ 216246 w 216246"/>
                      <a:gd name="connsiteY2" fmla="*/ 168522 h 337044"/>
                      <a:gd name="connsiteX3" fmla="*/ 108123 w 216246"/>
                      <a:gd name="connsiteY3" fmla="*/ 337044 h 337044"/>
                      <a:gd name="connsiteX4" fmla="*/ 0 w 216246"/>
                      <a:gd name="connsiteY4" fmla="*/ 168522 h 337044"/>
                      <a:gd name="connsiteX0" fmla="*/ 0 w 227371"/>
                      <a:gd name="connsiteY0" fmla="*/ 170508 h 339030"/>
                      <a:gd name="connsiteX1" fmla="*/ 108123 w 227371"/>
                      <a:gd name="connsiteY1" fmla="*/ 1986 h 339030"/>
                      <a:gd name="connsiteX2" fmla="*/ 211667 w 227371"/>
                      <a:gd name="connsiteY2" fmla="*/ 83801 h 339030"/>
                      <a:gd name="connsiteX3" fmla="*/ 216246 w 227371"/>
                      <a:gd name="connsiteY3" fmla="*/ 170508 h 339030"/>
                      <a:gd name="connsiteX4" fmla="*/ 108123 w 227371"/>
                      <a:gd name="connsiteY4" fmla="*/ 339030 h 339030"/>
                      <a:gd name="connsiteX5" fmla="*/ 0 w 227371"/>
                      <a:gd name="connsiteY5" fmla="*/ 170508 h 339030"/>
                      <a:gd name="connsiteX0" fmla="*/ 216246 w 307686"/>
                      <a:gd name="connsiteY0" fmla="*/ 170508 h 339030"/>
                      <a:gd name="connsiteX1" fmla="*/ 108123 w 307686"/>
                      <a:gd name="connsiteY1" fmla="*/ 339030 h 339030"/>
                      <a:gd name="connsiteX2" fmla="*/ 0 w 307686"/>
                      <a:gd name="connsiteY2" fmla="*/ 170508 h 339030"/>
                      <a:gd name="connsiteX3" fmla="*/ 108123 w 307686"/>
                      <a:gd name="connsiteY3" fmla="*/ 1986 h 339030"/>
                      <a:gd name="connsiteX4" fmla="*/ 211667 w 307686"/>
                      <a:gd name="connsiteY4" fmla="*/ 83801 h 339030"/>
                      <a:gd name="connsiteX5" fmla="*/ 307686 w 307686"/>
                      <a:gd name="connsiteY5" fmla="*/ 261948 h 339030"/>
                      <a:gd name="connsiteX0" fmla="*/ 216246 w 216246"/>
                      <a:gd name="connsiteY0" fmla="*/ 170508 h 339030"/>
                      <a:gd name="connsiteX1" fmla="*/ 108123 w 216246"/>
                      <a:gd name="connsiteY1" fmla="*/ 339030 h 339030"/>
                      <a:gd name="connsiteX2" fmla="*/ 0 w 216246"/>
                      <a:gd name="connsiteY2" fmla="*/ 170508 h 339030"/>
                      <a:gd name="connsiteX3" fmla="*/ 108123 w 216246"/>
                      <a:gd name="connsiteY3" fmla="*/ 1986 h 339030"/>
                      <a:gd name="connsiteX4" fmla="*/ 211667 w 216246"/>
                      <a:gd name="connsiteY4" fmla="*/ 83801 h 339030"/>
                      <a:gd name="connsiteX0" fmla="*/ 108123 w 211667"/>
                      <a:gd name="connsiteY0" fmla="*/ 339030 h 339030"/>
                      <a:gd name="connsiteX1" fmla="*/ 0 w 211667"/>
                      <a:gd name="connsiteY1" fmla="*/ 170508 h 339030"/>
                      <a:gd name="connsiteX2" fmla="*/ 108123 w 211667"/>
                      <a:gd name="connsiteY2" fmla="*/ 1986 h 339030"/>
                      <a:gd name="connsiteX3" fmla="*/ 211667 w 211667"/>
                      <a:gd name="connsiteY3" fmla="*/ 83801 h 339030"/>
                      <a:gd name="connsiteX0" fmla="*/ 108123 w 211667"/>
                      <a:gd name="connsiteY0" fmla="*/ 340366 h 340366"/>
                      <a:gd name="connsiteX1" fmla="*/ 0 w 211667"/>
                      <a:gd name="connsiteY1" fmla="*/ 171844 h 340366"/>
                      <a:gd name="connsiteX2" fmla="*/ 108123 w 211667"/>
                      <a:gd name="connsiteY2" fmla="*/ 3322 h 340366"/>
                      <a:gd name="connsiteX3" fmla="*/ 211667 w 211667"/>
                      <a:gd name="connsiteY3" fmla="*/ 85137 h 340366"/>
                      <a:gd name="connsiteX0" fmla="*/ 108123 w 203820"/>
                      <a:gd name="connsiteY0" fmla="*/ 338586 h 338586"/>
                      <a:gd name="connsiteX1" fmla="*/ 0 w 203820"/>
                      <a:gd name="connsiteY1" fmla="*/ 170064 h 338586"/>
                      <a:gd name="connsiteX2" fmla="*/ 108123 w 203820"/>
                      <a:gd name="connsiteY2" fmla="*/ 1542 h 338586"/>
                      <a:gd name="connsiteX3" fmla="*/ 203820 w 203820"/>
                      <a:gd name="connsiteY3" fmla="*/ 103441 h 338586"/>
                      <a:gd name="connsiteX0" fmla="*/ 108123 w 203820"/>
                      <a:gd name="connsiteY0" fmla="*/ 337309 h 337309"/>
                      <a:gd name="connsiteX1" fmla="*/ 0 w 203820"/>
                      <a:gd name="connsiteY1" fmla="*/ 168787 h 337309"/>
                      <a:gd name="connsiteX2" fmla="*/ 108123 w 203820"/>
                      <a:gd name="connsiteY2" fmla="*/ 265 h 337309"/>
                      <a:gd name="connsiteX3" fmla="*/ 203820 w 203820"/>
                      <a:gd name="connsiteY3" fmla="*/ 102164 h 337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3820" h="337309">
                        <a:moveTo>
                          <a:pt x="108123" y="337309"/>
                        </a:moveTo>
                        <a:cubicBezTo>
                          <a:pt x="48408" y="337309"/>
                          <a:pt x="0" y="261859"/>
                          <a:pt x="0" y="168787"/>
                        </a:cubicBezTo>
                        <a:cubicBezTo>
                          <a:pt x="0" y="75715"/>
                          <a:pt x="49017" y="-5227"/>
                          <a:pt x="108123" y="265"/>
                        </a:cubicBezTo>
                        <a:cubicBezTo>
                          <a:pt x="167229" y="5757"/>
                          <a:pt x="195044" y="39575"/>
                          <a:pt x="203820" y="102164"/>
                        </a:cubicBez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3" name="円/楕円 369">
                    <a:extLst>
                      <a:ext uri="{FF2B5EF4-FFF2-40B4-BE49-F238E27FC236}">
                        <a16:creationId xmlns:a16="http://schemas.microsoft.com/office/drawing/2014/main" id="{4E2FAEB6-7B90-4BAE-8D19-C2EF19D4F277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222874" y="4793006"/>
                    <a:ext cx="120663" cy="221097"/>
                  </a:xfrm>
                  <a:custGeom>
                    <a:avLst/>
                    <a:gdLst>
                      <a:gd name="connsiteX0" fmla="*/ 0 w 137951"/>
                      <a:gd name="connsiteY0" fmla="*/ 109765 h 219530"/>
                      <a:gd name="connsiteX1" fmla="*/ 68976 w 137951"/>
                      <a:gd name="connsiteY1" fmla="*/ 0 h 219530"/>
                      <a:gd name="connsiteX2" fmla="*/ 137952 w 137951"/>
                      <a:gd name="connsiteY2" fmla="*/ 109765 h 219530"/>
                      <a:gd name="connsiteX3" fmla="*/ 68976 w 137951"/>
                      <a:gd name="connsiteY3" fmla="*/ 219530 h 219530"/>
                      <a:gd name="connsiteX4" fmla="*/ 0 w 137951"/>
                      <a:gd name="connsiteY4" fmla="*/ 109765 h 219530"/>
                      <a:gd name="connsiteX0" fmla="*/ 0 w 137952"/>
                      <a:gd name="connsiteY0" fmla="*/ 109765 h 219530"/>
                      <a:gd name="connsiteX1" fmla="*/ 68976 w 137952"/>
                      <a:gd name="connsiteY1" fmla="*/ 0 h 219530"/>
                      <a:gd name="connsiteX2" fmla="*/ 137952 w 137952"/>
                      <a:gd name="connsiteY2" fmla="*/ 109765 h 219530"/>
                      <a:gd name="connsiteX3" fmla="*/ 68976 w 137952"/>
                      <a:gd name="connsiteY3" fmla="*/ 219530 h 219530"/>
                      <a:gd name="connsiteX4" fmla="*/ 0 w 137952"/>
                      <a:gd name="connsiteY4" fmla="*/ 109765 h 219530"/>
                      <a:gd name="connsiteX0" fmla="*/ 0 w 120663"/>
                      <a:gd name="connsiteY0" fmla="*/ 110869 h 221097"/>
                      <a:gd name="connsiteX1" fmla="*/ 68976 w 120663"/>
                      <a:gd name="connsiteY1" fmla="*/ 1104 h 221097"/>
                      <a:gd name="connsiteX2" fmla="*/ 120663 w 120663"/>
                      <a:gd name="connsiteY2" fmla="*/ 74187 h 221097"/>
                      <a:gd name="connsiteX3" fmla="*/ 68976 w 120663"/>
                      <a:gd name="connsiteY3" fmla="*/ 220634 h 221097"/>
                      <a:gd name="connsiteX4" fmla="*/ 0 w 120663"/>
                      <a:gd name="connsiteY4" fmla="*/ 110869 h 221097"/>
                      <a:gd name="connsiteX0" fmla="*/ 0 w 120663"/>
                      <a:gd name="connsiteY0" fmla="*/ 110869 h 221097"/>
                      <a:gd name="connsiteX1" fmla="*/ 68976 w 120663"/>
                      <a:gd name="connsiteY1" fmla="*/ 1104 h 221097"/>
                      <a:gd name="connsiteX2" fmla="*/ 120663 w 120663"/>
                      <a:gd name="connsiteY2" fmla="*/ 74187 h 221097"/>
                      <a:gd name="connsiteX3" fmla="*/ 68976 w 120663"/>
                      <a:gd name="connsiteY3" fmla="*/ 220634 h 221097"/>
                      <a:gd name="connsiteX4" fmla="*/ 0 w 120663"/>
                      <a:gd name="connsiteY4" fmla="*/ 110869 h 221097"/>
                      <a:gd name="connsiteX0" fmla="*/ 0 w 120663"/>
                      <a:gd name="connsiteY0" fmla="*/ 110869 h 221097"/>
                      <a:gd name="connsiteX1" fmla="*/ 68976 w 120663"/>
                      <a:gd name="connsiteY1" fmla="*/ 1104 h 221097"/>
                      <a:gd name="connsiteX2" fmla="*/ 120663 w 120663"/>
                      <a:gd name="connsiteY2" fmla="*/ 74187 h 221097"/>
                      <a:gd name="connsiteX3" fmla="*/ 68976 w 120663"/>
                      <a:gd name="connsiteY3" fmla="*/ 220634 h 221097"/>
                      <a:gd name="connsiteX4" fmla="*/ 0 w 120663"/>
                      <a:gd name="connsiteY4" fmla="*/ 110869 h 2210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0663" h="221097">
                        <a:moveTo>
                          <a:pt x="0" y="110869"/>
                        </a:moveTo>
                        <a:cubicBezTo>
                          <a:pt x="0" y="50247"/>
                          <a:pt x="48866" y="7218"/>
                          <a:pt x="68976" y="1104"/>
                        </a:cubicBezTo>
                        <a:cubicBezTo>
                          <a:pt x="89086" y="-5010"/>
                          <a:pt x="120663" y="13565"/>
                          <a:pt x="120663" y="74187"/>
                        </a:cubicBezTo>
                        <a:cubicBezTo>
                          <a:pt x="77082" y="150249"/>
                          <a:pt x="71181" y="180139"/>
                          <a:pt x="68976" y="220634"/>
                        </a:cubicBezTo>
                        <a:cubicBezTo>
                          <a:pt x="48866" y="226748"/>
                          <a:pt x="0" y="171491"/>
                          <a:pt x="0" y="110869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AF545EED-0C1F-466B-AD19-F061A5F41502}"/>
                    </a:ext>
                  </a:extLst>
                </p:cNvPr>
                <p:cNvGrpSpPr/>
                <p:nvPr/>
              </p:nvGrpSpPr>
              <p:grpSpPr>
                <a:xfrm>
                  <a:off x="4426743" y="4843463"/>
                  <a:ext cx="52387" cy="8069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70" name="円/楕円 27">
                    <a:extLst>
                      <a:ext uri="{FF2B5EF4-FFF2-40B4-BE49-F238E27FC236}">
                        <a16:creationId xmlns:a16="http://schemas.microsoft.com/office/drawing/2014/main" id="{47B9B91F-5ACA-4C8A-90C3-656E1977F50E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1" name="円/楕円 27">
                    <a:extLst>
                      <a:ext uri="{FF2B5EF4-FFF2-40B4-BE49-F238E27FC236}">
                        <a16:creationId xmlns:a16="http://schemas.microsoft.com/office/drawing/2014/main" id="{4E0404B5-F4BA-49AD-962D-C69E3980628E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8" name="円/楕円 27">
                  <a:extLst>
                    <a:ext uri="{FF2B5EF4-FFF2-40B4-BE49-F238E27FC236}">
                      <a16:creationId xmlns:a16="http://schemas.microsoft.com/office/drawing/2014/main" id="{ADAF8F48-970F-4034-A8F6-9E53568DB97E}"/>
                    </a:ext>
                  </a:extLst>
                </p:cNvPr>
                <p:cNvSpPr/>
                <p:nvPr/>
              </p:nvSpPr>
              <p:spPr>
                <a:xfrm rot="8100000">
                  <a:off x="4535172" y="5124915"/>
                  <a:ext cx="106082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円/楕円 64">
                  <a:extLst>
                    <a:ext uri="{FF2B5EF4-FFF2-40B4-BE49-F238E27FC236}">
                      <a16:creationId xmlns:a16="http://schemas.microsoft.com/office/drawing/2014/main" id="{0AA48021-DFEC-41AE-8F7F-73A8F6CEBFDA}"/>
                    </a:ext>
                  </a:extLst>
                </p:cNvPr>
                <p:cNvSpPr/>
                <p:nvPr/>
              </p:nvSpPr>
              <p:spPr>
                <a:xfrm>
                  <a:off x="4577423" y="5050450"/>
                  <a:ext cx="110478" cy="109714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84019ECD-46FD-408C-B96B-4480D3481A8C}"/>
                  </a:ext>
                </a:extLst>
              </p:cNvPr>
              <p:cNvSpPr/>
              <p:nvPr/>
            </p:nvSpPr>
            <p:spPr>
              <a:xfrm>
                <a:off x="4846589" y="4350819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0A06FFC2-79FC-46F0-A53D-17AB8D8B8FEE}"/>
                  </a:ext>
                </a:extLst>
              </p:cNvPr>
              <p:cNvSpPr/>
              <p:nvPr/>
            </p:nvSpPr>
            <p:spPr>
              <a:xfrm>
                <a:off x="5152153" y="5572125"/>
                <a:ext cx="321468" cy="871755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  <a:gd name="connsiteX0" fmla="*/ 174775 w 329444"/>
                  <a:gd name="connsiteY0" fmla="*/ 0 h 827089"/>
                  <a:gd name="connsiteX1" fmla="*/ 281198 w 329444"/>
                  <a:gd name="connsiteY1" fmla="*/ 43536 h 827089"/>
                  <a:gd name="connsiteX2" fmla="*/ 329444 w 329444"/>
                  <a:gd name="connsiteY2" fmla="*/ 160012 h 827089"/>
                  <a:gd name="connsiteX3" fmla="*/ 329444 w 329444"/>
                  <a:gd name="connsiteY3" fmla="*/ 827089 h 827089"/>
                  <a:gd name="connsiteX4" fmla="*/ 0 w 329444"/>
                  <a:gd name="connsiteY4" fmla="*/ 827089 h 827089"/>
                  <a:gd name="connsiteX5" fmla="*/ 0 w 329444"/>
                  <a:gd name="connsiteY5" fmla="*/ 160012 h 827089"/>
                  <a:gd name="connsiteX6" fmla="*/ 48246 w 329444"/>
                  <a:gd name="connsiteY6" fmla="*/ 43536 h 827089"/>
                  <a:gd name="connsiteX7" fmla="*/ 69257 w 329444"/>
                  <a:gd name="connsiteY7" fmla="*/ 29370 h 827089"/>
                  <a:gd name="connsiteX0" fmla="*/ 174775 w 329444"/>
                  <a:gd name="connsiteY0" fmla="*/ 40 h 827129"/>
                  <a:gd name="connsiteX1" fmla="*/ 281198 w 329444"/>
                  <a:gd name="connsiteY1" fmla="*/ 43576 h 827129"/>
                  <a:gd name="connsiteX2" fmla="*/ 329444 w 329444"/>
                  <a:gd name="connsiteY2" fmla="*/ 160052 h 827129"/>
                  <a:gd name="connsiteX3" fmla="*/ 329444 w 329444"/>
                  <a:gd name="connsiteY3" fmla="*/ 827129 h 827129"/>
                  <a:gd name="connsiteX4" fmla="*/ 0 w 329444"/>
                  <a:gd name="connsiteY4" fmla="*/ 827129 h 827129"/>
                  <a:gd name="connsiteX5" fmla="*/ 0 w 329444"/>
                  <a:gd name="connsiteY5" fmla="*/ 160052 h 827129"/>
                  <a:gd name="connsiteX6" fmla="*/ 48246 w 329444"/>
                  <a:gd name="connsiteY6" fmla="*/ 43576 h 827129"/>
                  <a:gd name="connsiteX7" fmla="*/ 69257 w 329444"/>
                  <a:gd name="connsiteY7" fmla="*/ 29410 h 827129"/>
                  <a:gd name="connsiteX0" fmla="*/ 174775 w 329444"/>
                  <a:gd name="connsiteY0" fmla="*/ 207 h 827296"/>
                  <a:gd name="connsiteX1" fmla="*/ 281198 w 329444"/>
                  <a:gd name="connsiteY1" fmla="*/ 43743 h 827296"/>
                  <a:gd name="connsiteX2" fmla="*/ 329444 w 329444"/>
                  <a:gd name="connsiteY2" fmla="*/ 160219 h 827296"/>
                  <a:gd name="connsiteX3" fmla="*/ 329444 w 329444"/>
                  <a:gd name="connsiteY3" fmla="*/ 827296 h 827296"/>
                  <a:gd name="connsiteX4" fmla="*/ 0 w 329444"/>
                  <a:gd name="connsiteY4" fmla="*/ 827296 h 827296"/>
                  <a:gd name="connsiteX5" fmla="*/ 0 w 329444"/>
                  <a:gd name="connsiteY5" fmla="*/ 160219 h 827296"/>
                  <a:gd name="connsiteX6" fmla="*/ 48246 w 329444"/>
                  <a:gd name="connsiteY6" fmla="*/ 43743 h 827296"/>
                  <a:gd name="connsiteX7" fmla="*/ 69257 w 329444"/>
                  <a:gd name="connsiteY7" fmla="*/ 29577 h 827296"/>
                  <a:gd name="connsiteX0" fmla="*/ 174775 w 329444"/>
                  <a:gd name="connsiteY0" fmla="*/ 207 h 827296"/>
                  <a:gd name="connsiteX1" fmla="*/ 281198 w 329444"/>
                  <a:gd name="connsiteY1" fmla="*/ 43743 h 827296"/>
                  <a:gd name="connsiteX2" fmla="*/ 329444 w 329444"/>
                  <a:gd name="connsiteY2" fmla="*/ 160219 h 827296"/>
                  <a:gd name="connsiteX3" fmla="*/ 329444 w 329444"/>
                  <a:gd name="connsiteY3" fmla="*/ 827296 h 827296"/>
                  <a:gd name="connsiteX4" fmla="*/ 0 w 329444"/>
                  <a:gd name="connsiteY4" fmla="*/ 827296 h 827296"/>
                  <a:gd name="connsiteX5" fmla="*/ 0 w 329444"/>
                  <a:gd name="connsiteY5" fmla="*/ 160219 h 827296"/>
                  <a:gd name="connsiteX6" fmla="*/ 48246 w 329444"/>
                  <a:gd name="connsiteY6" fmla="*/ 43743 h 827296"/>
                  <a:gd name="connsiteX0" fmla="*/ 174775 w 329444"/>
                  <a:gd name="connsiteY0" fmla="*/ 0 h 827089"/>
                  <a:gd name="connsiteX1" fmla="*/ 281198 w 329444"/>
                  <a:gd name="connsiteY1" fmla="*/ 43536 h 827089"/>
                  <a:gd name="connsiteX2" fmla="*/ 329444 w 329444"/>
                  <a:gd name="connsiteY2" fmla="*/ 160012 h 827089"/>
                  <a:gd name="connsiteX3" fmla="*/ 329444 w 329444"/>
                  <a:gd name="connsiteY3" fmla="*/ 827089 h 827089"/>
                  <a:gd name="connsiteX4" fmla="*/ 0 w 329444"/>
                  <a:gd name="connsiteY4" fmla="*/ 827089 h 827089"/>
                  <a:gd name="connsiteX5" fmla="*/ 0 w 329444"/>
                  <a:gd name="connsiteY5" fmla="*/ 160012 h 827089"/>
                  <a:gd name="connsiteX6" fmla="*/ 48246 w 329444"/>
                  <a:gd name="connsiteY6" fmla="*/ 43536 h 827089"/>
                  <a:gd name="connsiteX0" fmla="*/ 174775 w 329444"/>
                  <a:gd name="connsiteY0" fmla="*/ 0 h 827089"/>
                  <a:gd name="connsiteX1" fmla="*/ 286078 w 329444"/>
                  <a:gd name="connsiteY1" fmla="*/ 52573 h 827089"/>
                  <a:gd name="connsiteX2" fmla="*/ 329444 w 329444"/>
                  <a:gd name="connsiteY2" fmla="*/ 160012 h 827089"/>
                  <a:gd name="connsiteX3" fmla="*/ 329444 w 329444"/>
                  <a:gd name="connsiteY3" fmla="*/ 827089 h 827089"/>
                  <a:gd name="connsiteX4" fmla="*/ 0 w 329444"/>
                  <a:gd name="connsiteY4" fmla="*/ 827089 h 827089"/>
                  <a:gd name="connsiteX5" fmla="*/ 0 w 329444"/>
                  <a:gd name="connsiteY5" fmla="*/ 160012 h 827089"/>
                  <a:gd name="connsiteX6" fmla="*/ 48246 w 329444"/>
                  <a:gd name="connsiteY6" fmla="*/ 43536 h 827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9444" h="827089">
                    <a:moveTo>
                      <a:pt x="174775" y="0"/>
                    </a:moveTo>
                    <a:cubicBezTo>
                      <a:pt x="200489" y="3216"/>
                      <a:pt x="256269" y="11468"/>
                      <a:pt x="286078" y="52573"/>
                    </a:cubicBezTo>
                    <a:cubicBezTo>
                      <a:pt x="315887" y="93678"/>
                      <a:pt x="329444" y="114526"/>
                      <a:pt x="329444" y="160012"/>
                    </a:cubicBezTo>
                    <a:lnTo>
                      <a:pt x="329444" y="827089"/>
                    </a:lnTo>
                    <a:lnTo>
                      <a:pt x="0" y="827089"/>
                    </a:lnTo>
                    <a:lnTo>
                      <a:pt x="0" y="160012"/>
                    </a:lnTo>
                    <a:cubicBezTo>
                      <a:pt x="0" y="114526"/>
                      <a:pt x="18437" y="73345"/>
                      <a:pt x="48246" y="43536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3218F46B-AB04-447C-A5BB-8FAAF6A90D54}"/>
                  </a:ext>
                </a:extLst>
              </p:cNvPr>
              <p:cNvGrpSpPr/>
              <p:nvPr/>
            </p:nvGrpSpPr>
            <p:grpSpPr>
              <a:xfrm>
                <a:off x="4527794" y="4831557"/>
                <a:ext cx="68020" cy="93300"/>
                <a:chOff x="1599941" y="1796144"/>
                <a:chExt cx="92869" cy="178007"/>
              </a:xfrm>
            </p:grpSpPr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8EEDB2D5-1F0E-4AE5-9E49-5B36E689F0C6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円: 塗りつぶしなし 48">
                  <a:extLst>
                    <a:ext uri="{FF2B5EF4-FFF2-40B4-BE49-F238E27FC236}">
                      <a16:creationId xmlns:a16="http://schemas.microsoft.com/office/drawing/2014/main" id="{21EF5281-FA16-4BD1-97FF-8A5BB31EC704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6638E4B5-4B67-4FEA-9B84-498066B25F3D}"/>
                  </a:ext>
                </a:extLst>
              </p:cNvPr>
              <p:cNvGrpSpPr/>
              <p:nvPr/>
            </p:nvGrpSpPr>
            <p:grpSpPr>
              <a:xfrm>
                <a:off x="4823068" y="4831557"/>
                <a:ext cx="92351" cy="93300"/>
                <a:chOff x="1599941" y="1796144"/>
                <a:chExt cx="92869" cy="178007"/>
              </a:xfrm>
            </p:grpSpPr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B3361CDF-0B18-431D-AC67-E1437796A162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円: 塗りつぶしなし 46">
                  <a:extLst>
                    <a:ext uri="{FF2B5EF4-FFF2-40B4-BE49-F238E27FC236}">
                      <a16:creationId xmlns:a16="http://schemas.microsoft.com/office/drawing/2014/main" id="{37DFF08E-6FE2-48EE-8B69-E58E4ECDD291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5" name="円/楕円 27">
                <a:extLst>
                  <a:ext uri="{FF2B5EF4-FFF2-40B4-BE49-F238E27FC236}">
                    <a16:creationId xmlns:a16="http://schemas.microsoft.com/office/drawing/2014/main" id="{54F5551F-E90E-47AC-8FAD-701251EA5484}"/>
                  </a:ext>
                </a:extLst>
              </p:cNvPr>
              <p:cNvSpPr/>
              <p:nvPr/>
            </p:nvSpPr>
            <p:spPr>
              <a:xfrm rot="7032295">
                <a:off x="4825557" y="5072458"/>
                <a:ext cx="220132" cy="7692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" name="円/楕円 27">
              <a:extLst>
                <a:ext uri="{FF2B5EF4-FFF2-40B4-BE49-F238E27FC236}">
                  <a16:creationId xmlns:a16="http://schemas.microsoft.com/office/drawing/2014/main" id="{3C2C4769-A9C3-4346-9D6D-09D33914DFD3}"/>
                </a:ext>
              </a:extLst>
            </p:cNvPr>
            <p:cNvSpPr/>
            <p:nvPr/>
          </p:nvSpPr>
          <p:spPr>
            <a:xfrm rot="13943616">
              <a:off x="4463522" y="5120422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DA02C935-9688-40D8-9026-63BE38FAE132}"/>
              </a:ext>
            </a:extLst>
          </p:cNvPr>
          <p:cNvGrpSpPr/>
          <p:nvPr/>
        </p:nvGrpSpPr>
        <p:grpSpPr>
          <a:xfrm>
            <a:off x="7334534" y="4081667"/>
            <a:ext cx="1120157" cy="2362213"/>
            <a:chOff x="7334534" y="4081667"/>
            <a:chExt cx="1120157" cy="2362213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F5343C83-EF92-45F0-8601-3E8651EA3761}"/>
                </a:ext>
              </a:extLst>
            </p:cNvPr>
            <p:cNvGrpSpPr/>
            <p:nvPr/>
          </p:nvGrpSpPr>
          <p:grpSpPr>
            <a:xfrm>
              <a:off x="7334534" y="4081667"/>
              <a:ext cx="1120157" cy="2362213"/>
              <a:chOff x="7334534" y="4081667"/>
              <a:chExt cx="1120157" cy="2362213"/>
            </a:xfrm>
          </p:grpSpPr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76DF1C4D-E671-441C-8ABA-80F603452B71}"/>
                  </a:ext>
                </a:extLst>
              </p:cNvPr>
              <p:cNvGrpSpPr/>
              <p:nvPr/>
            </p:nvGrpSpPr>
            <p:grpSpPr>
              <a:xfrm>
                <a:off x="7334534" y="4081667"/>
                <a:ext cx="1120157" cy="2362213"/>
                <a:chOff x="7334534" y="4081667"/>
                <a:chExt cx="1120157" cy="2362213"/>
              </a:xfrm>
            </p:grpSpPr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231CED43-C58A-4F40-B37C-853D42FD3496}"/>
                    </a:ext>
                  </a:extLst>
                </p:cNvPr>
                <p:cNvSpPr/>
                <p:nvPr/>
              </p:nvSpPr>
              <p:spPr>
                <a:xfrm>
                  <a:off x="7334534" y="4081667"/>
                  <a:ext cx="1120157" cy="1204369"/>
                </a:xfrm>
                <a:custGeom>
                  <a:avLst/>
                  <a:gdLst>
                    <a:gd name="connsiteX0" fmla="*/ 497415 w 1182186"/>
                    <a:gd name="connsiteY0" fmla="*/ 636 h 1242850"/>
                    <a:gd name="connsiteX1" fmla="*/ 516977 w 1182186"/>
                    <a:gd name="connsiteY1" fmla="*/ 2548 h 1242850"/>
                    <a:gd name="connsiteX2" fmla="*/ 519536 w 1182186"/>
                    <a:gd name="connsiteY2" fmla="*/ 1166 h 1242850"/>
                    <a:gd name="connsiteX3" fmla="*/ 591094 w 1182186"/>
                    <a:gd name="connsiteY3" fmla="*/ 35420 h 1242850"/>
                    <a:gd name="connsiteX4" fmla="*/ 662651 w 1182186"/>
                    <a:gd name="connsiteY4" fmla="*/ 1166 h 1242850"/>
                    <a:gd name="connsiteX5" fmla="*/ 665209 w 1182186"/>
                    <a:gd name="connsiteY5" fmla="*/ 2548 h 1242850"/>
                    <a:gd name="connsiteX6" fmla="*/ 715256 w 1182186"/>
                    <a:gd name="connsiteY6" fmla="*/ 10896 h 1242850"/>
                    <a:gd name="connsiteX7" fmla="*/ 751035 w 1182186"/>
                    <a:gd name="connsiteY7" fmla="*/ 47576 h 1242850"/>
                    <a:gd name="connsiteX8" fmla="*/ 899272 w 1182186"/>
                    <a:gd name="connsiteY8" fmla="*/ 100502 h 1242850"/>
                    <a:gd name="connsiteX9" fmla="*/ 1068155 w 1182186"/>
                    <a:gd name="connsiteY9" fmla="*/ 134361 h 1242850"/>
                    <a:gd name="connsiteX10" fmla="*/ 1102871 w 1182186"/>
                    <a:gd name="connsiteY10" fmla="*/ 282571 h 1242850"/>
                    <a:gd name="connsiteX11" fmla="*/ 1103616 w 1182186"/>
                    <a:gd name="connsiteY11" fmla="*/ 285290 h 1242850"/>
                    <a:gd name="connsiteX12" fmla="*/ 1181550 w 1182186"/>
                    <a:gd name="connsiteY12" fmla="*/ 388499 h 1242850"/>
                    <a:gd name="connsiteX13" fmla="*/ 1138876 w 1182186"/>
                    <a:gd name="connsiteY13" fmla="*/ 504616 h 1242850"/>
                    <a:gd name="connsiteX14" fmla="*/ 1159084 w 1182186"/>
                    <a:gd name="connsiteY14" fmla="*/ 617793 h 1242850"/>
                    <a:gd name="connsiteX15" fmla="*/ 1157150 w 1182186"/>
                    <a:gd name="connsiteY15" fmla="*/ 623002 h 1242850"/>
                    <a:gd name="connsiteX16" fmla="*/ 1167969 w 1182186"/>
                    <a:gd name="connsiteY16" fmla="*/ 639939 h 1242850"/>
                    <a:gd name="connsiteX17" fmla="*/ 1176153 w 1182186"/>
                    <a:gd name="connsiteY17" fmla="*/ 690014 h 1242850"/>
                    <a:gd name="connsiteX18" fmla="*/ 1125816 w 1182186"/>
                    <a:gd name="connsiteY18" fmla="*/ 837625 h 1242850"/>
                    <a:gd name="connsiteX19" fmla="*/ 1124973 w 1182186"/>
                    <a:gd name="connsiteY19" fmla="*/ 840381 h 1242850"/>
                    <a:gd name="connsiteX20" fmla="*/ 1130437 w 1182186"/>
                    <a:gd name="connsiteY20" fmla="*/ 966565 h 1242850"/>
                    <a:gd name="connsiteX21" fmla="*/ 1038338 w 1182186"/>
                    <a:gd name="connsiteY21" fmla="*/ 1051810 h 1242850"/>
                    <a:gd name="connsiteX22" fmla="*/ 995149 w 1182186"/>
                    <a:gd name="connsiteY22" fmla="*/ 1161788 h 1242850"/>
                    <a:gd name="connsiteX23" fmla="*/ 880591 w 1182186"/>
                    <a:gd name="connsiteY23" fmla="*/ 1195596 h 1242850"/>
                    <a:gd name="connsiteX24" fmla="*/ 679581 w 1182186"/>
                    <a:gd name="connsiteY24" fmla="*/ 1169359 h 1242850"/>
                    <a:gd name="connsiteX25" fmla="*/ 531081 w 1182186"/>
                    <a:gd name="connsiteY25" fmla="*/ 1174527 h 1242850"/>
                    <a:gd name="connsiteX26" fmla="*/ 517980 w 1182186"/>
                    <a:gd name="connsiteY26" fmla="*/ 1041715 h 1242850"/>
                    <a:gd name="connsiteX27" fmla="*/ 505657 w 1182186"/>
                    <a:gd name="connsiteY27" fmla="*/ 1021002 h 1242850"/>
                    <a:gd name="connsiteX28" fmla="*/ 481556 w 1182186"/>
                    <a:gd name="connsiteY28" fmla="*/ 1020686 h 1242850"/>
                    <a:gd name="connsiteX29" fmla="*/ 359987 w 1182186"/>
                    <a:gd name="connsiteY29" fmla="*/ 1075746 h 1242850"/>
                    <a:gd name="connsiteX30" fmla="*/ 290214 w 1182186"/>
                    <a:gd name="connsiteY30" fmla="*/ 944557 h 1242850"/>
                    <a:gd name="connsiteX31" fmla="*/ 166986 w 1182186"/>
                    <a:gd name="connsiteY31" fmla="*/ 783596 h 1242850"/>
                    <a:gd name="connsiteX32" fmla="*/ 132377 w 1182186"/>
                    <a:gd name="connsiteY32" fmla="*/ 741258 h 1242850"/>
                    <a:gd name="connsiteX33" fmla="*/ 131161 w 1182186"/>
                    <a:gd name="connsiteY33" fmla="*/ 722233 h 1242850"/>
                    <a:gd name="connsiteX34" fmla="*/ 117678 w 1182186"/>
                    <a:gd name="connsiteY34" fmla="*/ 701639 h 1242850"/>
                    <a:gd name="connsiteX35" fmla="*/ 23102 w 1182186"/>
                    <a:gd name="connsiteY35" fmla="*/ 617793 h 1242850"/>
                    <a:gd name="connsiteX36" fmla="*/ 43311 w 1182186"/>
                    <a:gd name="connsiteY36" fmla="*/ 504616 h 1242850"/>
                    <a:gd name="connsiteX37" fmla="*/ 637 w 1182186"/>
                    <a:gd name="connsiteY37" fmla="*/ 388499 h 1242850"/>
                    <a:gd name="connsiteX38" fmla="*/ 78570 w 1182186"/>
                    <a:gd name="connsiteY38" fmla="*/ 285290 h 1242850"/>
                    <a:gd name="connsiteX39" fmla="*/ 79316 w 1182186"/>
                    <a:gd name="connsiteY39" fmla="*/ 282571 h 1242850"/>
                    <a:gd name="connsiteX40" fmla="*/ 114031 w 1182186"/>
                    <a:gd name="connsiteY40" fmla="*/ 134361 h 1242850"/>
                    <a:gd name="connsiteX41" fmla="*/ 282914 w 1182186"/>
                    <a:gd name="connsiteY41" fmla="*/ 100502 h 1242850"/>
                    <a:gd name="connsiteX42" fmla="*/ 431151 w 1182186"/>
                    <a:gd name="connsiteY42" fmla="*/ 47576 h 1242850"/>
                    <a:gd name="connsiteX43" fmla="*/ 466930 w 1182186"/>
                    <a:gd name="connsiteY43" fmla="*/ 10896 h 1242850"/>
                    <a:gd name="connsiteX44" fmla="*/ 497415 w 1182186"/>
                    <a:gd name="connsiteY44" fmla="*/ 636 h 1242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182186" h="1242850">
                      <a:moveTo>
                        <a:pt x="497415" y="636"/>
                      </a:moveTo>
                      <a:cubicBezTo>
                        <a:pt x="504042" y="-117"/>
                        <a:pt x="510676" y="43"/>
                        <a:pt x="516977" y="2548"/>
                      </a:cubicBezTo>
                      <a:cubicBezTo>
                        <a:pt x="517698" y="1535"/>
                        <a:pt x="518616" y="1340"/>
                        <a:pt x="519536" y="1166"/>
                      </a:cubicBezTo>
                      <a:cubicBezTo>
                        <a:pt x="546819" y="-4027"/>
                        <a:pt x="574071" y="8257"/>
                        <a:pt x="591094" y="35420"/>
                      </a:cubicBezTo>
                      <a:cubicBezTo>
                        <a:pt x="608115" y="8257"/>
                        <a:pt x="635369" y="-4027"/>
                        <a:pt x="662651" y="1166"/>
                      </a:cubicBezTo>
                      <a:cubicBezTo>
                        <a:pt x="663572" y="1340"/>
                        <a:pt x="664489" y="1535"/>
                        <a:pt x="665209" y="2548"/>
                      </a:cubicBezTo>
                      <a:cubicBezTo>
                        <a:pt x="681691" y="-1574"/>
                        <a:pt x="699024" y="1518"/>
                        <a:pt x="715256" y="10896"/>
                      </a:cubicBezTo>
                      <a:lnTo>
                        <a:pt x="751035" y="47576"/>
                      </a:lnTo>
                      <a:cubicBezTo>
                        <a:pt x="799842" y="2796"/>
                        <a:pt x="869585" y="25415"/>
                        <a:pt x="899272" y="100502"/>
                      </a:cubicBezTo>
                      <a:cubicBezTo>
                        <a:pt x="954499" y="57109"/>
                        <a:pt x="1024797" y="71189"/>
                        <a:pt x="1068155" y="134361"/>
                      </a:cubicBezTo>
                      <a:cubicBezTo>
                        <a:pt x="1095597" y="174358"/>
                        <a:pt x="1108332" y="228692"/>
                        <a:pt x="1102871" y="282571"/>
                      </a:cubicBezTo>
                      <a:cubicBezTo>
                        <a:pt x="1103113" y="283484"/>
                        <a:pt x="1103374" y="284377"/>
                        <a:pt x="1103616" y="285290"/>
                      </a:cubicBezTo>
                      <a:cubicBezTo>
                        <a:pt x="1144276" y="290931"/>
                        <a:pt x="1176634" y="333787"/>
                        <a:pt x="1181550" y="388499"/>
                      </a:cubicBezTo>
                      <a:cubicBezTo>
                        <a:pt x="1185741" y="435228"/>
                        <a:pt x="1168978" y="480845"/>
                        <a:pt x="1138876" y="504616"/>
                      </a:cubicBezTo>
                      <a:cubicBezTo>
                        <a:pt x="1160092" y="534921"/>
                        <a:pt x="1167769" y="577936"/>
                        <a:pt x="1159084" y="617793"/>
                      </a:cubicBezTo>
                      <a:lnTo>
                        <a:pt x="1157150" y="623002"/>
                      </a:lnTo>
                      <a:lnTo>
                        <a:pt x="1167969" y="639939"/>
                      </a:lnTo>
                      <a:cubicBezTo>
                        <a:pt x="1173265" y="654352"/>
                        <a:pt x="1176135" y="671178"/>
                        <a:pt x="1176153" y="690014"/>
                      </a:cubicBezTo>
                      <a:cubicBezTo>
                        <a:pt x="1176191" y="737713"/>
                        <a:pt x="1157742" y="791832"/>
                        <a:pt x="1125816" y="837625"/>
                      </a:cubicBezTo>
                      <a:cubicBezTo>
                        <a:pt x="1125527" y="838547"/>
                        <a:pt x="1125263" y="839459"/>
                        <a:pt x="1124973" y="840381"/>
                      </a:cubicBezTo>
                      <a:cubicBezTo>
                        <a:pt x="1152707" y="863117"/>
                        <a:pt x="1154973" y="915511"/>
                        <a:pt x="1130437" y="966565"/>
                      </a:cubicBezTo>
                      <a:cubicBezTo>
                        <a:pt x="1109475" y="1010166"/>
                        <a:pt x="1073295" y="1043656"/>
                        <a:pt x="1038338" y="1051810"/>
                      </a:cubicBezTo>
                      <a:cubicBezTo>
                        <a:pt x="1038686" y="1088136"/>
                        <a:pt x="1022268" y="1129933"/>
                        <a:pt x="995149" y="1161788"/>
                      </a:cubicBezTo>
                      <a:cubicBezTo>
                        <a:pt x="957679" y="1205824"/>
                        <a:pt x="909239" y="1220113"/>
                        <a:pt x="880591" y="1195596"/>
                      </a:cubicBezTo>
                      <a:cubicBezTo>
                        <a:pt x="795357" y="1267758"/>
                        <a:pt x="704684" y="1255914"/>
                        <a:pt x="679581" y="1169359"/>
                      </a:cubicBezTo>
                      <a:cubicBezTo>
                        <a:pt x="622851" y="1212526"/>
                        <a:pt x="563595" y="1214582"/>
                        <a:pt x="531081" y="1174527"/>
                      </a:cubicBezTo>
                      <a:cubicBezTo>
                        <a:pt x="506677" y="1144461"/>
                        <a:pt x="500957" y="1094954"/>
                        <a:pt x="517980" y="1041715"/>
                      </a:cubicBezTo>
                      <a:cubicBezTo>
                        <a:pt x="512145" y="1036646"/>
                        <a:pt x="507676" y="1029835"/>
                        <a:pt x="505657" y="1021002"/>
                      </a:cubicBezTo>
                      <a:cubicBezTo>
                        <a:pt x="496996" y="1023669"/>
                        <a:pt x="488864" y="1023205"/>
                        <a:pt x="481556" y="1020686"/>
                      </a:cubicBezTo>
                      <a:cubicBezTo>
                        <a:pt x="443963" y="1062048"/>
                        <a:pt x="398228" y="1081848"/>
                        <a:pt x="359987" y="1075746"/>
                      </a:cubicBezTo>
                      <a:cubicBezTo>
                        <a:pt x="309042" y="1067616"/>
                        <a:pt x="281195" y="1015271"/>
                        <a:pt x="290214" y="944557"/>
                      </a:cubicBezTo>
                      <a:cubicBezTo>
                        <a:pt x="202702" y="966095"/>
                        <a:pt x="147110" y="893493"/>
                        <a:pt x="166986" y="783596"/>
                      </a:cubicBezTo>
                      <a:cubicBezTo>
                        <a:pt x="149208" y="777321"/>
                        <a:pt x="137358" y="761909"/>
                        <a:pt x="132377" y="741258"/>
                      </a:cubicBezTo>
                      <a:lnTo>
                        <a:pt x="131161" y="722233"/>
                      </a:lnTo>
                      <a:lnTo>
                        <a:pt x="117678" y="701639"/>
                      </a:lnTo>
                      <a:cubicBezTo>
                        <a:pt x="75085" y="708331"/>
                        <a:pt x="35091" y="672882"/>
                        <a:pt x="23102" y="617793"/>
                      </a:cubicBezTo>
                      <a:cubicBezTo>
                        <a:pt x="14419" y="577936"/>
                        <a:pt x="22095" y="534921"/>
                        <a:pt x="43311" y="504616"/>
                      </a:cubicBezTo>
                      <a:cubicBezTo>
                        <a:pt x="13210" y="480845"/>
                        <a:pt x="-3555" y="435228"/>
                        <a:pt x="637" y="388499"/>
                      </a:cubicBezTo>
                      <a:cubicBezTo>
                        <a:pt x="5554" y="333787"/>
                        <a:pt x="37911" y="290931"/>
                        <a:pt x="78570" y="285290"/>
                      </a:cubicBezTo>
                      <a:cubicBezTo>
                        <a:pt x="78812" y="284377"/>
                        <a:pt x="79074" y="283484"/>
                        <a:pt x="79316" y="282571"/>
                      </a:cubicBezTo>
                      <a:cubicBezTo>
                        <a:pt x="73856" y="228692"/>
                        <a:pt x="86589" y="174358"/>
                        <a:pt x="114031" y="134361"/>
                      </a:cubicBezTo>
                      <a:cubicBezTo>
                        <a:pt x="157391" y="71189"/>
                        <a:pt x="227688" y="57109"/>
                        <a:pt x="282914" y="100502"/>
                      </a:cubicBezTo>
                      <a:cubicBezTo>
                        <a:pt x="312602" y="25415"/>
                        <a:pt x="382346" y="2796"/>
                        <a:pt x="431151" y="47576"/>
                      </a:cubicBezTo>
                      <a:lnTo>
                        <a:pt x="466930" y="10896"/>
                      </a:lnTo>
                      <a:cubicBezTo>
                        <a:pt x="476814" y="5187"/>
                        <a:pt x="487104" y="1807"/>
                        <a:pt x="497415" y="636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ABB03BE8-009F-4DF7-8C08-9A2F40FC48C7}"/>
                    </a:ext>
                  </a:extLst>
                </p:cNvPr>
                <p:cNvSpPr/>
                <p:nvPr/>
              </p:nvSpPr>
              <p:spPr>
                <a:xfrm>
                  <a:off x="7396937" y="4304319"/>
                  <a:ext cx="897082" cy="1466720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96857 w 897082"/>
                    <a:gd name="connsiteY15" fmla="*/ 851087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96857 w 897082"/>
                    <a:gd name="connsiteY15" fmla="*/ 851087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25432 w 897082"/>
                    <a:gd name="connsiteY15" fmla="*/ 85823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25432 w 897082"/>
                    <a:gd name="connsiteY15" fmla="*/ 85823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25432 w 897082"/>
                    <a:gd name="connsiteY15" fmla="*/ 85823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25432 w 897082"/>
                    <a:gd name="connsiteY15" fmla="*/ 85823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313701" y="984934"/>
                        <a:pt x="147023" y="976712"/>
                        <a:pt x="125432" y="858230"/>
                      </a:cubicBezTo>
                      <a:cubicBezTo>
                        <a:pt x="13354" y="758797"/>
                        <a:pt x="1855" y="677575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32B4FE33-51CB-4D7E-9806-5622FE25D990}"/>
                    </a:ext>
                  </a:extLst>
                </p:cNvPr>
                <p:cNvSpPr/>
                <p:nvPr/>
              </p:nvSpPr>
              <p:spPr>
                <a:xfrm>
                  <a:off x="7749935" y="5308316"/>
                  <a:ext cx="180209" cy="9235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298CFC65-1587-483B-B0F7-4F6E7AC2F313}"/>
                    </a:ext>
                  </a:extLst>
                </p:cNvPr>
                <p:cNvSpPr/>
                <p:nvPr/>
              </p:nvSpPr>
              <p:spPr>
                <a:xfrm>
                  <a:off x="7435968" y="5422955"/>
                  <a:ext cx="977782" cy="1020925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47196 w 1013268"/>
                    <a:gd name="connsiteY0" fmla="*/ 0 h 1020925"/>
                    <a:gd name="connsiteX1" fmla="*/ 707851 w 1013268"/>
                    <a:gd name="connsiteY1" fmla="*/ 0 h 1020925"/>
                    <a:gd name="connsiteX2" fmla="*/ 1013268 w 1013268"/>
                    <a:gd name="connsiteY2" fmla="*/ 320391 h 1020925"/>
                    <a:gd name="connsiteX3" fmla="*/ 1013268 w 1013268"/>
                    <a:gd name="connsiteY3" fmla="*/ 1020925 h 1020925"/>
                    <a:gd name="connsiteX4" fmla="*/ 84780 w 1013268"/>
                    <a:gd name="connsiteY4" fmla="*/ 1020925 h 1020925"/>
                    <a:gd name="connsiteX5" fmla="*/ 733 w 1013268"/>
                    <a:gd name="connsiteY5" fmla="*/ 706710 h 1020925"/>
                    <a:gd name="connsiteX6" fmla="*/ 134560 w 1013268"/>
                    <a:gd name="connsiteY6" fmla="*/ 138877 h 1020925"/>
                    <a:gd name="connsiteX7" fmla="*/ 316511 w 1013268"/>
                    <a:gd name="connsiteY7" fmla="*/ 10385 h 1020925"/>
                    <a:gd name="connsiteX8" fmla="*/ 335716 w 1013268"/>
                    <a:gd name="connsiteY8" fmla="*/ 7678 h 1020925"/>
                    <a:gd name="connsiteX9" fmla="*/ 301780 w 1013268"/>
                    <a:gd name="connsiteY9" fmla="*/ 72107 h 1020925"/>
                    <a:gd name="connsiteX10" fmla="*/ 307740 w 1013268"/>
                    <a:gd name="connsiteY10" fmla="*/ 186423 h 1020925"/>
                    <a:gd name="connsiteX11" fmla="*/ 577764 w 1013268"/>
                    <a:gd name="connsiteY11" fmla="*/ 86497 h 1020925"/>
                    <a:gd name="connsiteX12" fmla="*/ 643081 w 1013268"/>
                    <a:gd name="connsiteY12" fmla="*/ 7813 h 1020925"/>
                    <a:gd name="connsiteX13" fmla="*/ 647196 w 1013268"/>
                    <a:gd name="connsiteY13" fmla="*/ 0 h 1020925"/>
                    <a:gd name="connsiteX0" fmla="*/ 647196 w 1013268"/>
                    <a:gd name="connsiteY0" fmla="*/ 0 h 1020925"/>
                    <a:gd name="connsiteX1" fmla="*/ 707851 w 1013268"/>
                    <a:gd name="connsiteY1" fmla="*/ 0 h 1020925"/>
                    <a:gd name="connsiteX2" fmla="*/ 1013268 w 1013268"/>
                    <a:gd name="connsiteY2" fmla="*/ 320391 h 1020925"/>
                    <a:gd name="connsiteX3" fmla="*/ 1013268 w 1013268"/>
                    <a:gd name="connsiteY3" fmla="*/ 1020925 h 1020925"/>
                    <a:gd name="connsiteX4" fmla="*/ 84780 w 1013268"/>
                    <a:gd name="connsiteY4" fmla="*/ 1020925 h 1020925"/>
                    <a:gd name="connsiteX5" fmla="*/ 733 w 1013268"/>
                    <a:gd name="connsiteY5" fmla="*/ 706710 h 1020925"/>
                    <a:gd name="connsiteX6" fmla="*/ 134560 w 1013268"/>
                    <a:gd name="connsiteY6" fmla="*/ 189677 h 1020925"/>
                    <a:gd name="connsiteX7" fmla="*/ 316511 w 1013268"/>
                    <a:gd name="connsiteY7" fmla="*/ 10385 h 1020925"/>
                    <a:gd name="connsiteX8" fmla="*/ 335716 w 1013268"/>
                    <a:gd name="connsiteY8" fmla="*/ 7678 h 1020925"/>
                    <a:gd name="connsiteX9" fmla="*/ 301780 w 1013268"/>
                    <a:gd name="connsiteY9" fmla="*/ 72107 h 1020925"/>
                    <a:gd name="connsiteX10" fmla="*/ 307740 w 1013268"/>
                    <a:gd name="connsiteY10" fmla="*/ 186423 h 1020925"/>
                    <a:gd name="connsiteX11" fmla="*/ 577764 w 1013268"/>
                    <a:gd name="connsiteY11" fmla="*/ 86497 h 1020925"/>
                    <a:gd name="connsiteX12" fmla="*/ 643081 w 1013268"/>
                    <a:gd name="connsiteY12" fmla="*/ 7813 h 1020925"/>
                    <a:gd name="connsiteX13" fmla="*/ 647196 w 1013268"/>
                    <a:gd name="connsiteY13" fmla="*/ 0 h 1020925"/>
                    <a:gd name="connsiteX0" fmla="*/ 600971 w 967043"/>
                    <a:gd name="connsiteY0" fmla="*/ 0 h 1020925"/>
                    <a:gd name="connsiteX1" fmla="*/ 661626 w 967043"/>
                    <a:gd name="connsiteY1" fmla="*/ 0 h 1020925"/>
                    <a:gd name="connsiteX2" fmla="*/ 967043 w 967043"/>
                    <a:gd name="connsiteY2" fmla="*/ 320391 h 1020925"/>
                    <a:gd name="connsiteX3" fmla="*/ 967043 w 967043"/>
                    <a:gd name="connsiteY3" fmla="*/ 1020925 h 1020925"/>
                    <a:gd name="connsiteX4" fmla="*/ 38555 w 967043"/>
                    <a:gd name="connsiteY4" fmla="*/ 1020925 h 1020925"/>
                    <a:gd name="connsiteX5" fmla="*/ 2133 w 967043"/>
                    <a:gd name="connsiteY5" fmla="*/ 455885 h 1020925"/>
                    <a:gd name="connsiteX6" fmla="*/ 88335 w 967043"/>
                    <a:gd name="connsiteY6" fmla="*/ 189677 h 1020925"/>
                    <a:gd name="connsiteX7" fmla="*/ 270286 w 967043"/>
                    <a:gd name="connsiteY7" fmla="*/ 10385 h 1020925"/>
                    <a:gd name="connsiteX8" fmla="*/ 289491 w 967043"/>
                    <a:gd name="connsiteY8" fmla="*/ 7678 h 1020925"/>
                    <a:gd name="connsiteX9" fmla="*/ 255555 w 967043"/>
                    <a:gd name="connsiteY9" fmla="*/ 72107 h 1020925"/>
                    <a:gd name="connsiteX10" fmla="*/ 261515 w 967043"/>
                    <a:gd name="connsiteY10" fmla="*/ 186423 h 1020925"/>
                    <a:gd name="connsiteX11" fmla="*/ 531539 w 967043"/>
                    <a:gd name="connsiteY11" fmla="*/ 86497 h 1020925"/>
                    <a:gd name="connsiteX12" fmla="*/ 596856 w 967043"/>
                    <a:gd name="connsiteY12" fmla="*/ 7813 h 1020925"/>
                    <a:gd name="connsiteX13" fmla="*/ 600971 w 967043"/>
                    <a:gd name="connsiteY13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67043" h="1020925">
                      <a:moveTo>
                        <a:pt x="600971" y="0"/>
                      </a:moveTo>
                      <a:lnTo>
                        <a:pt x="661626" y="0"/>
                      </a:lnTo>
                      <a:cubicBezTo>
                        <a:pt x="830303" y="0"/>
                        <a:pt x="967043" y="143444"/>
                        <a:pt x="967043" y="320391"/>
                      </a:cubicBezTo>
                      <a:lnTo>
                        <a:pt x="967043" y="1020925"/>
                      </a:lnTo>
                      <a:lnTo>
                        <a:pt x="38555" y="1020925"/>
                      </a:lnTo>
                      <a:cubicBezTo>
                        <a:pt x="10539" y="916187"/>
                        <a:pt x="-6164" y="594426"/>
                        <a:pt x="2133" y="455885"/>
                      </a:cubicBezTo>
                      <a:cubicBezTo>
                        <a:pt x="10430" y="317344"/>
                        <a:pt x="43643" y="263927"/>
                        <a:pt x="88335" y="189677"/>
                      </a:cubicBezTo>
                      <a:cubicBezTo>
                        <a:pt x="133027" y="115427"/>
                        <a:pt x="201449" y="30585"/>
                        <a:pt x="270286" y="10385"/>
                      </a:cubicBezTo>
                      <a:lnTo>
                        <a:pt x="289491" y="7678"/>
                      </a:lnTo>
                      <a:lnTo>
                        <a:pt x="255555" y="72107"/>
                      </a:lnTo>
                      <a:cubicBezTo>
                        <a:pt x="237472" y="120971"/>
                        <a:pt x="238030" y="162938"/>
                        <a:pt x="261515" y="186423"/>
                      </a:cubicBezTo>
                      <a:cubicBezTo>
                        <a:pt x="308486" y="233394"/>
                        <a:pt x="429380" y="188655"/>
                        <a:pt x="531539" y="86497"/>
                      </a:cubicBezTo>
                      <a:cubicBezTo>
                        <a:pt x="557078" y="60957"/>
                        <a:pt x="579029" y="34247"/>
                        <a:pt x="596856" y="7813"/>
                      </a:cubicBezTo>
                      <a:lnTo>
                        <a:pt x="600971" y="0"/>
                      </a:lnTo>
                      <a:close/>
                    </a:path>
                  </a:pathLst>
                </a:cu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円/楕円 27">
                  <a:extLst>
                    <a:ext uri="{FF2B5EF4-FFF2-40B4-BE49-F238E27FC236}">
                      <a16:creationId xmlns:a16="http://schemas.microsoft.com/office/drawing/2014/main" id="{EC573E70-80CB-4973-BCB9-B78B34F61B6E}"/>
                    </a:ext>
                  </a:extLst>
                </p:cNvPr>
                <p:cNvSpPr/>
                <p:nvPr/>
              </p:nvSpPr>
              <p:spPr>
                <a:xfrm rot="10800000">
                  <a:off x="7599788" y="5147273"/>
                  <a:ext cx="103951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" name="円/楕円 247">
                  <a:extLst>
                    <a:ext uri="{FF2B5EF4-FFF2-40B4-BE49-F238E27FC236}">
                      <a16:creationId xmlns:a16="http://schemas.microsoft.com/office/drawing/2014/main" id="{96D218BF-81FB-41F7-BE15-45F07FCA621D}"/>
                    </a:ext>
                  </a:extLst>
                </p:cNvPr>
                <p:cNvSpPr/>
                <p:nvPr/>
              </p:nvSpPr>
              <p:spPr>
                <a:xfrm>
                  <a:off x="7526948" y="4984121"/>
                  <a:ext cx="163285" cy="9516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247457F2-AC8D-4D64-97B4-4370B19B9FAB}"/>
                    </a:ext>
                  </a:extLst>
                </p:cNvPr>
                <p:cNvSpPr/>
                <p:nvPr/>
              </p:nvSpPr>
              <p:spPr>
                <a:xfrm>
                  <a:off x="7537491" y="4933064"/>
                  <a:ext cx="108376" cy="164125"/>
                </a:xfrm>
                <a:custGeom>
                  <a:avLst/>
                  <a:gdLst>
                    <a:gd name="connsiteX0" fmla="*/ 14178 w 108376"/>
                    <a:gd name="connsiteY0" fmla="*/ 0 h 164125"/>
                    <a:gd name="connsiteX1" fmla="*/ 54189 w 108376"/>
                    <a:gd name="connsiteY1" fmla="*/ 3841 h 164125"/>
                    <a:gd name="connsiteX2" fmla="*/ 94198 w 108376"/>
                    <a:gd name="connsiteY2" fmla="*/ 0 h 164125"/>
                    <a:gd name="connsiteX3" fmla="*/ 104118 w 108376"/>
                    <a:gd name="connsiteY3" fmla="*/ 26832 h 164125"/>
                    <a:gd name="connsiteX4" fmla="*/ 108376 w 108376"/>
                    <a:gd name="connsiteY4" fmla="*/ 65299 h 164125"/>
                    <a:gd name="connsiteX5" fmla="*/ 54188 w 108376"/>
                    <a:gd name="connsiteY5" fmla="*/ 164125 h 164125"/>
                    <a:gd name="connsiteX6" fmla="*/ 0 w 108376"/>
                    <a:gd name="connsiteY6" fmla="*/ 65299 h 164125"/>
                    <a:gd name="connsiteX7" fmla="*/ 4259 w 108376"/>
                    <a:gd name="connsiteY7" fmla="*/ 26832 h 164125"/>
                    <a:gd name="connsiteX0" fmla="*/ 54189 w 145629"/>
                    <a:gd name="connsiteY0" fmla="*/ 3841 h 164125"/>
                    <a:gd name="connsiteX1" fmla="*/ 94198 w 145629"/>
                    <a:gd name="connsiteY1" fmla="*/ 0 h 164125"/>
                    <a:gd name="connsiteX2" fmla="*/ 104118 w 145629"/>
                    <a:gd name="connsiteY2" fmla="*/ 26832 h 164125"/>
                    <a:gd name="connsiteX3" fmla="*/ 108376 w 145629"/>
                    <a:gd name="connsiteY3" fmla="*/ 65299 h 164125"/>
                    <a:gd name="connsiteX4" fmla="*/ 54188 w 145629"/>
                    <a:gd name="connsiteY4" fmla="*/ 164125 h 164125"/>
                    <a:gd name="connsiteX5" fmla="*/ 0 w 145629"/>
                    <a:gd name="connsiteY5" fmla="*/ 65299 h 164125"/>
                    <a:gd name="connsiteX6" fmla="*/ 4259 w 145629"/>
                    <a:gd name="connsiteY6" fmla="*/ 26832 h 164125"/>
                    <a:gd name="connsiteX7" fmla="*/ 14178 w 145629"/>
                    <a:gd name="connsiteY7" fmla="*/ 0 h 164125"/>
                    <a:gd name="connsiteX8" fmla="*/ 145629 w 145629"/>
                    <a:gd name="connsiteY8" fmla="*/ 95281 h 164125"/>
                    <a:gd name="connsiteX0" fmla="*/ 54189 w 108376"/>
                    <a:gd name="connsiteY0" fmla="*/ 3841 h 164125"/>
                    <a:gd name="connsiteX1" fmla="*/ 94198 w 108376"/>
                    <a:gd name="connsiteY1" fmla="*/ 0 h 164125"/>
                    <a:gd name="connsiteX2" fmla="*/ 104118 w 108376"/>
                    <a:gd name="connsiteY2" fmla="*/ 26832 h 164125"/>
                    <a:gd name="connsiteX3" fmla="*/ 108376 w 108376"/>
                    <a:gd name="connsiteY3" fmla="*/ 65299 h 164125"/>
                    <a:gd name="connsiteX4" fmla="*/ 54188 w 108376"/>
                    <a:gd name="connsiteY4" fmla="*/ 164125 h 164125"/>
                    <a:gd name="connsiteX5" fmla="*/ 0 w 108376"/>
                    <a:gd name="connsiteY5" fmla="*/ 65299 h 164125"/>
                    <a:gd name="connsiteX6" fmla="*/ 4259 w 108376"/>
                    <a:gd name="connsiteY6" fmla="*/ 26832 h 164125"/>
                    <a:gd name="connsiteX7" fmla="*/ 14178 w 108376"/>
                    <a:gd name="connsiteY7" fmla="*/ 0 h 164125"/>
                    <a:gd name="connsiteX0" fmla="*/ 94198 w 108376"/>
                    <a:gd name="connsiteY0" fmla="*/ 0 h 164125"/>
                    <a:gd name="connsiteX1" fmla="*/ 104118 w 108376"/>
                    <a:gd name="connsiteY1" fmla="*/ 26832 h 164125"/>
                    <a:gd name="connsiteX2" fmla="*/ 108376 w 108376"/>
                    <a:gd name="connsiteY2" fmla="*/ 65299 h 164125"/>
                    <a:gd name="connsiteX3" fmla="*/ 54188 w 108376"/>
                    <a:gd name="connsiteY3" fmla="*/ 164125 h 164125"/>
                    <a:gd name="connsiteX4" fmla="*/ 0 w 108376"/>
                    <a:gd name="connsiteY4" fmla="*/ 65299 h 164125"/>
                    <a:gd name="connsiteX5" fmla="*/ 4259 w 108376"/>
                    <a:gd name="connsiteY5" fmla="*/ 26832 h 164125"/>
                    <a:gd name="connsiteX6" fmla="*/ 14178 w 108376"/>
                    <a:gd name="connsiteY6" fmla="*/ 0 h 164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376" h="164125">
                      <a:moveTo>
                        <a:pt x="94198" y="0"/>
                      </a:moveTo>
                      <a:lnTo>
                        <a:pt x="104118" y="26832"/>
                      </a:lnTo>
                      <a:cubicBezTo>
                        <a:pt x="106860" y="38655"/>
                        <a:pt x="108376" y="51654"/>
                        <a:pt x="108376" y="65299"/>
                      </a:cubicBezTo>
                      <a:cubicBezTo>
                        <a:pt x="108376" y="119879"/>
                        <a:pt x="84115" y="164125"/>
                        <a:pt x="54188" y="164125"/>
                      </a:cubicBezTo>
                      <a:cubicBezTo>
                        <a:pt x="24261" y="164125"/>
                        <a:pt x="0" y="119879"/>
                        <a:pt x="0" y="65299"/>
                      </a:cubicBezTo>
                      <a:cubicBezTo>
                        <a:pt x="0" y="51654"/>
                        <a:pt x="1517" y="38655"/>
                        <a:pt x="4259" y="26832"/>
                      </a:cubicBezTo>
                      <a:lnTo>
                        <a:pt x="14178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" name="円/楕円 27">
                  <a:extLst>
                    <a:ext uri="{FF2B5EF4-FFF2-40B4-BE49-F238E27FC236}">
                      <a16:creationId xmlns:a16="http://schemas.microsoft.com/office/drawing/2014/main" id="{A3469BE6-0B9A-4320-83DE-F408C934716F}"/>
                    </a:ext>
                  </a:extLst>
                </p:cNvPr>
                <p:cNvSpPr/>
                <p:nvPr/>
              </p:nvSpPr>
              <p:spPr>
                <a:xfrm>
                  <a:off x="7749640" y="4571106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円/楕円 27">
                  <a:extLst>
                    <a:ext uri="{FF2B5EF4-FFF2-40B4-BE49-F238E27FC236}">
                      <a16:creationId xmlns:a16="http://schemas.microsoft.com/office/drawing/2014/main" id="{8CC43E83-2CCB-4EBA-B706-4482CCCF3714}"/>
                    </a:ext>
                  </a:extLst>
                </p:cNvPr>
                <p:cNvSpPr/>
                <p:nvPr/>
              </p:nvSpPr>
              <p:spPr>
                <a:xfrm>
                  <a:off x="7421630" y="4571106"/>
                  <a:ext cx="123358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" name="月 95">
                  <a:extLst>
                    <a:ext uri="{FF2B5EF4-FFF2-40B4-BE49-F238E27FC236}">
                      <a16:creationId xmlns:a16="http://schemas.microsoft.com/office/drawing/2014/main" id="{888A9601-D656-4215-BBA8-86D810EF2523}"/>
                    </a:ext>
                  </a:extLst>
                </p:cNvPr>
                <p:cNvSpPr/>
                <p:nvPr/>
              </p:nvSpPr>
              <p:spPr>
                <a:xfrm rot="19800000" flipH="1">
                  <a:off x="7750558" y="5040772"/>
                  <a:ext cx="62802" cy="176787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" name="月 96">
                  <a:extLst>
                    <a:ext uri="{FF2B5EF4-FFF2-40B4-BE49-F238E27FC236}">
                      <a16:creationId xmlns:a16="http://schemas.microsoft.com/office/drawing/2014/main" id="{32A064B2-F517-4233-968B-E7CD6616A521}"/>
                    </a:ext>
                  </a:extLst>
                </p:cNvPr>
                <p:cNvSpPr/>
                <p:nvPr/>
              </p:nvSpPr>
              <p:spPr>
                <a:xfrm rot="18900000" flipH="1">
                  <a:off x="7876013" y="4092195"/>
                  <a:ext cx="372142" cy="878190"/>
                </a:xfrm>
                <a:prstGeom prst="moon">
                  <a:avLst>
                    <a:gd name="adj" fmla="val 44883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" name="月 653">
                  <a:extLst>
                    <a:ext uri="{FF2B5EF4-FFF2-40B4-BE49-F238E27FC236}">
                      <a16:creationId xmlns:a16="http://schemas.microsoft.com/office/drawing/2014/main" id="{464B9DBB-8B9E-4FA5-91FC-2CD9FAA84414}"/>
                    </a:ext>
                  </a:extLst>
                </p:cNvPr>
                <p:cNvSpPr/>
                <p:nvPr/>
              </p:nvSpPr>
              <p:spPr>
                <a:xfrm rot="18900000" flipH="1">
                  <a:off x="7912682" y="4157977"/>
                  <a:ext cx="191299" cy="865595"/>
                </a:xfrm>
                <a:custGeom>
                  <a:avLst/>
                  <a:gdLst>
                    <a:gd name="connsiteX0" fmla="*/ 372142 w 372142"/>
                    <a:gd name="connsiteY0" fmla="*/ 878190 h 878190"/>
                    <a:gd name="connsiteX1" fmla="*/ 0 w 372142"/>
                    <a:gd name="connsiteY1" fmla="*/ 439095 h 878190"/>
                    <a:gd name="connsiteX2" fmla="*/ 372142 w 372142"/>
                    <a:gd name="connsiteY2" fmla="*/ 0 h 878190"/>
                    <a:gd name="connsiteX3" fmla="*/ 167028 w 372142"/>
                    <a:gd name="connsiteY3" fmla="*/ 439095 h 878190"/>
                    <a:gd name="connsiteX4" fmla="*/ 372142 w 372142"/>
                    <a:gd name="connsiteY4" fmla="*/ 878190 h 878190"/>
                    <a:gd name="connsiteX0" fmla="*/ 0 w 372142"/>
                    <a:gd name="connsiteY0" fmla="*/ 439095 h 878190"/>
                    <a:gd name="connsiteX1" fmla="*/ 372142 w 372142"/>
                    <a:gd name="connsiteY1" fmla="*/ 0 h 878190"/>
                    <a:gd name="connsiteX2" fmla="*/ 167028 w 372142"/>
                    <a:gd name="connsiteY2" fmla="*/ 439095 h 878190"/>
                    <a:gd name="connsiteX3" fmla="*/ 372142 w 372142"/>
                    <a:gd name="connsiteY3" fmla="*/ 878190 h 878190"/>
                    <a:gd name="connsiteX4" fmla="*/ 91440 w 372142"/>
                    <a:gd name="connsiteY4" fmla="*/ 530535 h 878190"/>
                    <a:gd name="connsiteX0" fmla="*/ 306385 w 306385"/>
                    <a:gd name="connsiteY0" fmla="*/ 0 h 878190"/>
                    <a:gd name="connsiteX1" fmla="*/ 101271 w 306385"/>
                    <a:gd name="connsiteY1" fmla="*/ 439095 h 878190"/>
                    <a:gd name="connsiteX2" fmla="*/ 306385 w 306385"/>
                    <a:gd name="connsiteY2" fmla="*/ 878190 h 878190"/>
                    <a:gd name="connsiteX3" fmla="*/ 25683 w 306385"/>
                    <a:gd name="connsiteY3" fmla="*/ 530535 h 878190"/>
                    <a:gd name="connsiteX0" fmla="*/ 205114 w 205114"/>
                    <a:gd name="connsiteY0" fmla="*/ 0 h 878190"/>
                    <a:gd name="connsiteX1" fmla="*/ 0 w 205114"/>
                    <a:gd name="connsiteY1" fmla="*/ 439095 h 878190"/>
                    <a:gd name="connsiteX2" fmla="*/ 205114 w 205114"/>
                    <a:gd name="connsiteY2" fmla="*/ 878190 h 8781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5114" h="878190">
                      <a:moveTo>
                        <a:pt x="205114" y="0"/>
                      </a:moveTo>
                      <a:cubicBezTo>
                        <a:pt x="77427" y="95153"/>
                        <a:pt x="0" y="260903"/>
                        <a:pt x="0" y="439095"/>
                      </a:cubicBezTo>
                      <a:cubicBezTo>
                        <a:pt x="0" y="617287"/>
                        <a:pt x="77427" y="783037"/>
                        <a:pt x="205114" y="878190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" name="円/楕円 368">
                  <a:extLst>
                    <a:ext uri="{FF2B5EF4-FFF2-40B4-BE49-F238E27FC236}">
                      <a16:creationId xmlns:a16="http://schemas.microsoft.com/office/drawing/2014/main" id="{380281EF-3D14-4CDB-A1CC-E1734470062B}"/>
                    </a:ext>
                  </a:extLst>
                </p:cNvPr>
                <p:cNvSpPr/>
                <p:nvPr/>
              </p:nvSpPr>
              <p:spPr>
                <a:xfrm rot="900000" flipH="1">
                  <a:off x="8157049" y="4734452"/>
                  <a:ext cx="203820" cy="337309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" name="円/楕円 369">
                  <a:extLst>
                    <a:ext uri="{FF2B5EF4-FFF2-40B4-BE49-F238E27FC236}">
                      <a16:creationId xmlns:a16="http://schemas.microsoft.com/office/drawing/2014/main" id="{3579EC76-053F-4F12-AACB-423343047EBB}"/>
                    </a:ext>
                  </a:extLst>
                </p:cNvPr>
                <p:cNvSpPr/>
                <p:nvPr/>
              </p:nvSpPr>
              <p:spPr>
                <a:xfrm rot="900000" flipH="1">
                  <a:off x="8201024" y="4793006"/>
                  <a:ext cx="120663" cy="221097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395F723F-5540-4E7D-8E9C-CA56D798E139}"/>
                  </a:ext>
                </a:extLst>
              </p:cNvPr>
              <p:cNvSpPr/>
              <p:nvPr/>
            </p:nvSpPr>
            <p:spPr>
              <a:xfrm>
                <a:off x="7721767" y="4333223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C3353D42-B743-4285-AEF6-1C66B4D585C4}"/>
                  </a:ext>
                </a:extLst>
              </p:cNvPr>
              <p:cNvSpPr/>
              <p:nvPr/>
            </p:nvSpPr>
            <p:spPr>
              <a:xfrm>
                <a:off x="8116870" y="5595461"/>
                <a:ext cx="321468" cy="840799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57C437D6-0009-47EA-8A68-894C19698581}"/>
                  </a:ext>
                </a:extLst>
              </p:cNvPr>
              <p:cNvGrpSpPr/>
              <p:nvPr/>
            </p:nvGrpSpPr>
            <p:grpSpPr>
              <a:xfrm>
                <a:off x="7442687" y="4702969"/>
                <a:ext cx="81243" cy="162909"/>
                <a:chOff x="1599941" y="1796144"/>
                <a:chExt cx="92869" cy="178007"/>
              </a:xfrm>
            </p:grpSpPr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9A96F4DA-574D-40AA-9EC0-FC1D38F954E1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円: 塗りつぶしなし 85">
                  <a:extLst>
                    <a:ext uri="{FF2B5EF4-FFF2-40B4-BE49-F238E27FC236}">
                      <a16:creationId xmlns:a16="http://schemas.microsoft.com/office/drawing/2014/main" id="{3C66B32D-9285-47A8-BC07-BCCD3AC3DD99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4149B0D7-B386-4BBB-9672-751B6DF453D4}"/>
                  </a:ext>
                </a:extLst>
              </p:cNvPr>
              <p:cNvGrpSpPr/>
              <p:nvPr/>
            </p:nvGrpSpPr>
            <p:grpSpPr>
              <a:xfrm>
                <a:off x="7785587" y="4702969"/>
                <a:ext cx="131522" cy="162909"/>
                <a:chOff x="1599941" y="1796144"/>
                <a:chExt cx="92869" cy="178007"/>
              </a:xfrm>
            </p:grpSpPr>
            <p:sp>
              <p:nvSpPr>
                <p:cNvPr id="83" name="楕円 82">
                  <a:extLst>
                    <a:ext uri="{FF2B5EF4-FFF2-40B4-BE49-F238E27FC236}">
                      <a16:creationId xmlns:a16="http://schemas.microsoft.com/office/drawing/2014/main" id="{A5CEE267-9415-46D1-9CB3-AF6467954826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円: 塗りつぶしなし 83">
                  <a:extLst>
                    <a:ext uri="{FF2B5EF4-FFF2-40B4-BE49-F238E27FC236}">
                      <a16:creationId xmlns:a16="http://schemas.microsoft.com/office/drawing/2014/main" id="{397E5355-AE76-4128-9D08-095ED2156EAF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2" name="円/楕円 27">
                <a:extLst>
                  <a:ext uri="{FF2B5EF4-FFF2-40B4-BE49-F238E27FC236}">
                    <a16:creationId xmlns:a16="http://schemas.microsoft.com/office/drawing/2014/main" id="{E747D599-76A7-4EC7-ADC3-DC7F4D62E261}"/>
                  </a:ext>
                </a:extLst>
              </p:cNvPr>
              <p:cNvSpPr/>
              <p:nvPr/>
            </p:nvSpPr>
            <p:spPr>
              <a:xfrm rot="7032295">
                <a:off x="7785679" y="5071768"/>
                <a:ext cx="262131" cy="6685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6" name="円/楕円 27">
              <a:extLst>
                <a:ext uri="{FF2B5EF4-FFF2-40B4-BE49-F238E27FC236}">
                  <a16:creationId xmlns:a16="http://schemas.microsoft.com/office/drawing/2014/main" id="{337D9E56-B539-4FF5-BE6C-9BF9E93DB092}"/>
                </a:ext>
              </a:extLst>
            </p:cNvPr>
            <p:cNvSpPr/>
            <p:nvPr/>
          </p:nvSpPr>
          <p:spPr>
            <a:xfrm rot="13943616">
              <a:off x="7478438" y="5119931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5E1C70A8-1C82-4A1A-A80C-7E62E6D44EC4}"/>
              </a:ext>
            </a:extLst>
          </p:cNvPr>
          <p:cNvGrpSpPr/>
          <p:nvPr/>
        </p:nvGrpSpPr>
        <p:grpSpPr>
          <a:xfrm>
            <a:off x="7280820" y="1162347"/>
            <a:ext cx="1176687" cy="2385933"/>
            <a:chOff x="7280820" y="1162347"/>
            <a:chExt cx="1176687" cy="2385933"/>
          </a:xfrm>
        </p:grpSpPr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6E7ED552-FE80-4C88-A36C-5B9AA370E640}"/>
                </a:ext>
              </a:extLst>
            </p:cNvPr>
            <p:cNvGrpSpPr/>
            <p:nvPr/>
          </p:nvGrpSpPr>
          <p:grpSpPr>
            <a:xfrm>
              <a:off x="7280820" y="1162347"/>
              <a:ext cx="1176687" cy="2385933"/>
              <a:chOff x="7280820" y="1162347"/>
              <a:chExt cx="1176687" cy="2385933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D32410F1-B2E5-4B2F-AB80-56E702498D03}"/>
                  </a:ext>
                </a:extLst>
              </p:cNvPr>
              <p:cNvGrpSpPr/>
              <p:nvPr/>
            </p:nvGrpSpPr>
            <p:grpSpPr>
              <a:xfrm>
                <a:off x="7280820" y="1162347"/>
                <a:ext cx="1176687" cy="2385933"/>
                <a:chOff x="7280820" y="1162347"/>
                <a:chExt cx="1176687" cy="2385933"/>
              </a:xfrm>
            </p:grpSpPr>
            <p:sp>
              <p:nvSpPr>
                <p:cNvPr id="114" name="円/楕円 351">
                  <a:extLst>
                    <a:ext uri="{FF2B5EF4-FFF2-40B4-BE49-F238E27FC236}">
                      <a16:creationId xmlns:a16="http://schemas.microsoft.com/office/drawing/2014/main" id="{7B3D61CC-84C0-4C3E-A590-7B8D8D98882E}"/>
                    </a:ext>
                  </a:extLst>
                </p:cNvPr>
                <p:cNvSpPr/>
                <p:nvPr/>
              </p:nvSpPr>
              <p:spPr>
                <a:xfrm>
                  <a:off x="7540247" y="1459792"/>
                  <a:ext cx="917260" cy="139233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円/楕円 351">
                  <a:extLst>
                    <a:ext uri="{FF2B5EF4-FFF2-40B4-BE49-F238E27FC236}">
                      <a16:creationId xmlns:a16="http://schemas.microsoft.com/office/drawing/2014/main" id="{D36B60AD-B395-4F78-ADA9-7854853AF7F0}"/>
                    </a:ext>
                  </a:extLst>
                </p:cNvPr>
                <p:cNvSpPr/>
                <p:nvPr/>
              </p:nvSpPr>
              <p:spPr>
                <a:xfrm>
                  <a:off x="7359048" y="1272121"/>
                  <a:ext cx="1095644" cy="11635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7552C83F-F88C-462F-B772-251BA11AA70A}"/>
                    </a:ext>
                  </a:extLst>
                </p:cNvPr>
                <p:cNvSpPr/>
                <p:nvPr/>
              </p:nvSpPr>
              <p:spPr>
                <a:xfrm>
                  <a:off x="7396937" y="1408719"/>
                  <a:ext cx="897082" cy="1466720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06382 w 897082"/>
                    <a:gd name="connsiteY15" fmla="*/ 85585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06382 w 897082"/>
                    <a:gd name="connsiteY15" fmla="*/ 85585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06382 w 897082"/>
                    <a:gd name="connsiteY15" fmla="*/ 85585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37338 w 897082"/>
                    <a:gd name="connsiteY15" fmla="*/ 85585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37338 w 897082"/>
                    <a:gd name="connsiteY15" fmla="*/ 85585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37338 w 897082"/>
                    <a:gd name="connsiteY15" fmla="*/ 85585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315288" y="985728"/>
                        <a:pt x="173216" y="976713"/>
                        <a:pt x="137338" y="855850"/>
                      </a:cubicBezTo>
                      <a:cubicBezTo>
                        <a:pt x="-17603" y="730224"/>
                        <a:pt x="17730" y="640269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00E7BB43-44E7-4F97-96F0-952CC26F8B96}"/>
                    </a:ext>
                  </a:extLst>
                </p:cNvPr>
                <p:cNvSpPr/>
                <p:nvPr/>
              </p:nvSpPr>
              <p:spPr>
                <a:xfrm>
                  <a:off x="7749935" y="2412716"/>
                  <a:ext cx="180209" cy="9235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" name="月 117">
                  <a:extLst>
                    <a:ext uri="{FF2B5EF4-FFF2-40B4-BE49-F238E27FC236}">
                      <a16:creationId xmlns:a16="http://schemas.microsoft.com/office/drawing/2014/main" id="{372E73CF-9875-4B1D-8395-B45447FE39BA}"/>
                    </a:ext>
                  </a:extLst>
                </p:cNvPr>
                <p:cNvSpPr/>
                <p:nvPr/>
              </p:nvSpPr>
              <p:spPr>
                <a:xfrm rot="16200000">
                  <a:off x="7480158" y="1673712"/>
                  <a:ext cx="60540" cy="121887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6D19F795-D7FA-43B7-8515-31BCEDCC3D3B}"/>
                    </a:ext>
                  </a:extLst>
                </p:cNvPr>
                <p:cNvSpPr/>
                <p:nvPr/>
              </p:nvSpPr>
              <p:spPr>
                <a:xfrm rot="16200000">
                  <a:off x="7832103" y="1651451"/>
                  <a:ext cx="60540" cy="16640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円/楕円 368">
                  <a:extLst>
                    <a:ext uri="{FF2B5EF4-FFF2-40B4-BE49-F238E27FC236}">
                      <a16:creationId xmlns:a16="http://schemas.microsoft.com/office/drawing/2014/main" id="{E90BE133-1086-475D-AFDE-813FA2D9883E}"/>
                    </a:ext>
                  </a:extLst>
                </p:cNvPr>
                <p:cNvSpPr/>
                <p:nvPr/>
              </p:nvSpPr>
              <p:spPr>
                <a:xfrm rot="900000" flipH="1">
                  <a:off x="8157049" y="1838852"/>
                  <a:ext cx="203820" cy="337309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" name="円/楕円 369">
                  <a:extLst>
                    <a:ext uri="{FF2B5EF4-FFF2-40B4-BE49-F238E27FC236}">
                      <a16:creationId xmlns:a16="http://schemas.microsoft.com/office/drawing/2014/main" id="{F7D591D6-B77A-42F9-842A-464D8F6BA5E1}"/>
                    </a:ext>
                  </a:extLst>
                </p:cNvPr>
                <p:cNvSpPr/>
                <p:nvPr/>
              </p:nvSpPr>
              <p:spPr>
                <a:xfrm rot="900000" flipH="1">
                  <a:off x="8201024" y="1897406"/>
                  <a:ext cx="120663" cy="221097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C6C7F1C9-D7E7-485B-BF96-43A1EF8D9AC2}"/>
                    </a:ext>
                  </a:extLst>
                </p:cNvPr>
                <p:cNvSpPr/>
                <p:nvPr/>
              </p:nvSpPr>
              <p:spPr>
                <a:xfrm>
                  <a:off x="7334535" y="2527355"/>
                  <a:ext cx="1068476" cy="1020925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068476" h="1020925">
                      <a:moveTo>
                        <a:pt x="702404" y="0"/>
                      </a:moveTo>
                      <a:lnTo>
                        <a:pt x="763059" y="0"/>
                      </a:lnTo>
                      <a:cubicBezTo>
                        <a:pt x="931736" y="0"/>
                        <a:pt x="1068476" y="143444"/>
                        <a:pt x="1068476" y="320391"/>
                      </a:cubicBezTo>
                      <a:lnTo>
                        <a:pt x="1068476" y="1020925"/>
                      </a:lnTo>
                      <a:lnTo>
                        <a:pt x="139988" y="1020925"/>
                      </a:lnTo>
                      <a:cubicBezTo>
                        <a:pt x="111972" y="916187"/>
                        <a:pt x="83408" y="813429"/>
                        <a:pt x="55941" y="706710"/>
                      </a:cubicBezTo>
                      <a:cubicBezTo>
                        <a:pt x="28473" y="599991"/>
                        <a:pt x="-54871" y="401997"/>
                        <a:pt x="55941" y="285753"/>
                      </a:cubicBezTo>
                      <a:cubicBezTo>
                        <a:pt x="101344" y="237588"/>
                        <a:pt x="113452" y="219340"/>
                        <a:pt x="189768" y="138877"/>
                      </a:cubicBezTo>
                      <a:cubicBezTo>
                        <a:pt x="247006" y="78530"/>
                        <a:pt x="302882" y="30585"/>
                        <a:pt x="371719" y="10385"/>
                      </a:cubicBezTo>
                      <a:lnTo>
                        <a:pt x="390924" y="7678"/>
                      </a:lnTo>
                      <a:lnTo>
                        <a:pt x="356988" y="72107"/>
                      </a:lnTo>
                      <a:cubicBezTo>
                        <a:pt x="338905" y="120971"/>
                        <a:pt x="339463" y="162938"/>
                        <a:pt x="362948" y="186423"/>
                      </a:cubicBezTo>
                      <a:cubicBezTo>
                        <a:pt x="409919" y="233394"/>
                        <a:pt x="530813" y="188655"/>
                        <a:pt x="632972" y="86497"/>
                      </a:cubicBezTo>
                      <a:cubicBezTo>
                        <a:pt x="658511" y="60957"/>
                        <a:pt x="680462" y="34247"/>
                        <a:pt x="698289" y="7813"/>
                      </a:cubicBezTo>
                      <a:close/>
                    </a:path>
                  </a:pathLst>
                </a:cu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3" name="月 122">
                  <a:extLst>
                    <a:ext uri="{FF2B5EF4-FFF2-40B4-BE49-F238E27FC236}">
                      <a16:creationId xmlns:a16="http://schemas.microsoft.com/office/drawing/2014/main" id="{9A87AD47-E647-4190-8E9F-C43D6C2EDB4E}"/>
                    </a:ext>
                  </a:extLst>
                </p:cNvPr>
                <p:cNvSpPr/>
                <p:nvPr/>
              </p:nvSpPr>
              <p:spPr>
                <a:xfrm rot="18900000" flipH="1">
                  <a:off x="7859872" y="1162347"/>
                  <a:ext cx="394009" cy="801721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" name="楕円 123">
                  <a:extLst>
                    <a:ext uri="{FF2B5EF4-FFF2-40B4-BE49-F238E27FC236}">
                      <a16:creationId xmlns:a16="http://schemas.microsoft.com/office/drawing/2014/main" id="{B936C0B1-50B7-432B-B33A-FAA588FDF80B}"/>
                    </a:ext>
                  </a:extLst>
                </p:cNvPr>
                <p:cNvSpPr/>
                <p:nvPr/>
              </p:nvSpPr>
              <p:spPr>
                <a:xfrm rot="19800000">
                  <a:off x="7541601" y="2119316"/>
                  <a:ext cx="45719" cy="92869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" name="円/楕円 27">
                  <a:extLst>
                    <a:ext uri="{FF2B5EF4-FFF2-40B4-BE49-F238E27FC236}">
                      <a16:creationId xmlns:a16="http://schemas.microsoft.com/office/drawing/2014/main" id="{6484C39D-FABA-413D-81D6-207F40A97409}"/>
                    </a:ext>
                  </a:extLst>
                </p:cNvPr>
                <p:cNvSpPr/>
                <p:nvPr/>
              </p:nvSpPr>
              <p:spPr>
                <a:xfrm rot="10800000">
                  <a:off x="7627566" y="2273303"/>
                  <a:ext cx="105539" cy="4713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" name="月 125">
                  <a:extLst>
                    <a:ext uri="{FF2B5EF4-FFF2-40B4-BE49-F238E27FC236}">
                      <a16:creationId xmlns:a16="http://schemas.microsoft.com/office/drawing/2014/main" id="{A17771EE-9B95-478B-8A75-D450F43BD520}"/>
                    </a:ext>
                  </a:extLst>
                </p:cNvPr>
                <p:cNvSpPr/>
                <p:nvPr/>
              </p:nvSpPr>
              <p:spPr>
                <a:xfrm rot="2700000">
                  <a:off x="7442545" y="1285377"/>
                  <a:ext cx="181975" cy="505426"/>
                </a:xfrm>
                <a:prstGeom prst="moon">
                  <a:avLst>
                    <a:gd name="adj" fmla="val 59968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5" name="円/楕円 27">
                <a:extLst>
                  <a:ext uri="{FF2B5EF4-FFF2-40B4-BE49-F238E27FC236}">
                    <a16:creationId xmlns:a16="http://schemas.microsoft.com/office/drawing/2014/main" id="{2E227B96-547D-4666-880A-FA2189114CD9}"/>
                  </a:ext>
                </a:extLst>
              </p:cNvPr>
              <p:cNvSpPr/>
              <p:nvPr/>
            </p:nvSpPr>
            <p:spPr>
              <a:xfrm rot="7200000">
                <a:off x="7775805" y="2193237"/>
                <a:ext cx="262131" cy="6685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4F39D86E-141D-492E-AC3B-AC4C75114843}"/>
                  </a:ext>
                </a:extLst>
              </p:cNvPr>
              <p:cNvSpPr/>
              <p:nvPr/>
            </p:nvSpPr>
            <p:spPr>
              <a:xfrm>
                <a:off x="7683726" y="1492225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EA72B9C8-5BB6-48B6-9C80-094B7E7EFF0D}"/>
                  </a:ext>
                </a:extLst>
              </p:cNvPr>
              <p:cNvGrpSpPr/>
              <p:nvPr/>
            </p:nvGrpSpPr>
            <p:grpSpPr>
              <a:xfrm>
                <a:off x="7472670" y="1843393"/>
                <a:ext cx="91220" cy="137930"/>
                <a:chOff x="1599941" y="1796144"/>
                <a:chExt cx="92869" cy="178007"/>
              </a:xfrm>
            </p:grpSpPr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C54B724C-DE42-4CE4-9943-C95FA16F5D4C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円: 塗りつぶしなし 112">
                  <a:extLst>
                    <a:ext uri="{FF2B5EF4-FFF2-40B4-BE49-F238E27FC236}">
                      <a16:creationId xmlns:a16="http://schemas.microsoft.com/office/drawing/2014/main" id="{8BC78662-1D4D-4450-AF5D-B76098A94CB4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16C93C68-9E9B-4BE7-B33A-B18783CDCAF5}"/>
                  </a:ext>
                </a:extLst>
              </p:cNvPr>
              <p:cNvGrpSpPr/>
              <p:nvPr/>
            </p:nvGrpSpPr>
            <p:grpSpPr>
              <a:xfrm>
                <a:off x="7796629" y="1843393"/>
                <a:ext cx="120480" cy="137930"/>
                <a:chOff x="1599941" y="1796144"/>
                <a:chExt cx="92869" cy="178007"/>
              </a:xfrm>
            </p:grpSpPr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B179F30B-A79E-4213-A08D-AB59429EF0CC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円: 塗りつぶしなし 110">
                  <a:extLst>
                    <a:ext uri="{FF2B5EF4-FFF2-40B4-BE49-F238E27FC236}">
                      <a16:creationId xmlns:a16="http://schemas.microsoft.com/office/drawing/2014/main" id="{5F31DCCF-4838-4748-9D2F-06232770A928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1EE8B9E0-0A00-444B-BF24-5DFFA39853BE}"/>
                  </a:ext>
                </a:extLst>
              </p:cNvPr>
              <p:cNvSpPr/>
              <p:nvPr/>
            </p:nvSpPr>
            <p:spPr>
              <a:xfrm>
                <a:off x="8098530" y="2707481"/>
                <a:ext cx="321468" cy="840799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3" name="円/楕円 27">
              <a:extLst>
                <a:ext uri="{FF2B5EF4-FFF2-40B4-BE49-F238E27FC236}">
                  <a16:creationId xmlns:a16="http://schemas.microsoft.com/office/drawing/2014/main" id="{FBE3027F-0D4C-46A9-BD82-73FDFC859090}"/>
                </a:ext>
              </a:extLst>
            </p:cNvPr>
            <p:cNvSpPr/>
            <p:nvPr/>
          </p:nvSpPr>
          <p:spPr>
            <a:xfrm rot="13943616">
              <a:off x="7497720" y="2239726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939EA947-C68B-439E-82F2-A78E9BC68D4D}"/>
              </a:ext>
            </a:extLst>
          </p:cNvPr>
          <p:cNvGrpSpPr/>
          <p:nvPr/>
        </p:nvGrpSpPr>
        <p:grpSpPr>
          <a:xfrm>
            <a:off x="4398298" y="1317708"/>
            <a:ext cx="1068950" cy="2230572"/>
            <a:chOff x="4398298" y="1317708"/>
            <a:chExt cx="1068950" cy="2230572"/>
          </a:xfrm>
        </p:grpSpPr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A356333E-9997-4DD5-B053-B00D297A1106}"/>
                </a:ext>
              </a:extLst>
            </p:cNvPr>
            <p:cNvGrpSpPr/>
            <p:nvPr/>
          </p:nvGrpSpPr>
          <p:grpSpPr>
            <a:xfrm>
              <a:off x="4398298" y="1317708"/>
              <a:ext cx="1068950" cy="2230572"/>
              <a:chOff x="4398298" y="1317708"/>
              <a:chExt cx="1068950" cy="2230572"/>
            </a:xfrm>
          </p:grpSpPr>
          <p:sp>
            <p:nvSpPr>
              <p:cNvPr id="130" name="片側の 2 つの角を丸めた四角形 128">
                <a:extLst>
                  <a:ext uri="{FF2B5EF4-FFF2-40B4-BE49-F238E27FC236}">
                    <a16:creationId xmlns:a16="http://schemas.microsoft.com/office/drawing/2014/main" id="{F399F77D-802A-4EF7-AE5D-10288B89F8E0}"/>
                  </a:ext>
                </a:extLst>
              </p:cNvPr>
              <p:cNvSpPr/>
              <p:nvPr/>
            </p:nvSpPr>
            <p:spPr>
              <a:xfrm>
                <a:off x="4514159" y="1368295"/>
                <a:ext cx="944787" cy="1121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" name="月 130">
                <a:extLst>
                  <a:ext uri="{FF2B5EF4-FFF2-40B4-BE49-F238E27FC236}">
                    <a16:creationId xmlns:a16="http://schemas.microsoft.com/office/drawing/2014/main" id="{106D4D95-D9C1-435F-A8E5-F27548941EB6}"/>
                  </a:ext>
                </a:extLst>
              </p:cNvPr>
              <p:cNvSpPr/>
              <p:nvPr/>
            </p:nvSpPr>
            <p:spPr>
              <a:xfrm flipH="1">
                <a:off x="4524742" y="1604625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E7393B64-EF2B-45CE-B610-34FBF401E21F}"/>
                  </a:ext>
                </a:extLst>
              </p:cNvPr>
              <p:cNvSpPr/>
              <p:nvPr/>
            </p:nvSpPr>
            <p:spPr>
              <a:xfrm>
                <a:off x="4437440" y="1408719"/>
                <a:ext cx="898644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123473 w 897082"/>
                  <a:gd name="connsiteY15" fmla="*/ 877281 h 1466720"/>
                  <a:gd name="connsiteX16" fmla="*/ 0 w 897082"/>
                  <a:gd name="connsiteY16" fmla="*/ 572384 h 1466720"/>
                  <a:gd name="connsiteX17" fmla="*/ 0 w 897082"/>
                  <a:gd name="connsiteY17" fmla="*/ 448541 h 1466720"/>
                  <a:gd name="connsiteX18" fmla="*/ 448541 w 897082"/>
                  <a:gd name="connsiteY18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123473 w 897082"/>
                  <a:gd name="connsiteY15" fmla="*/ 877281 h 1466720"/>
                  <a:gd name="connsiteX16" fmla="*/ 0 w 897082"/>
                  <a:gd name="connsiteY16" fmla="*/ 572384 h 1466720"/>
                  <a:gd name="connsiteX17" fmla="*/ 0 w 897082"/>
                  <a:gd name="connsiteY17" fmla="*/ 448541 h 1466720"/>
                  <a:gd name="connsiteX18" fmla="*/ 448541 w 897082"/>
                  <a:gd name="connsiteY18" fmla="*/ 0 h 1466720"/>
                  <a:gd name="connsiteX0" fmla="*/ 449599 w 898140"/>
                  <a:gd name="connsiteY0" fmla="*/ 0 h 1466720"/>
                  <a:gd name="connsiteX1" fmla="*/ 898140 w 898140"/>
                  <a:gd name="connsiteY1" fmla="*/ 448541 h 1466720"/>
                  <a:gd name="connsiteX2" fmla="*/ 898140 w 898140"/>
                  <a:gd name="connsiteY2" fmla="*/ 572384 h 1466720"/>
                  <a:gd name="connsiteX3" fmla="*/ 624191 w 898140"/>
                  <a:gd name="connsiteY3" fmla="*/ 985676 h 1466720"/>
                  <a:gd name="connsiteX4" fmla="*/ 565177 w 898140"/>
                  <a:gd name="connsiteY4" fmla="*/ 1003996 h 1466720"/>
                  <a:gd name="connsiteX5" fmla="*/ 576885 w 898140"/>
                  <a:gd name="connsiteY5" fmla="*/ 1118635 h 1466720"/>
                  <a:gd name="connsiteX6" fmla="*/ 604163 w 898140"/>
                  <a:gd name="connsiteY6" fmla="*/ 1118635 h 1466720"/>
                  <a:gd name="connsiteX7" fmla="*/ 787856 w 898140"/>
                  <a:gd name="connsiteY7" fmla="*/ 1292678 h 1466720"/>
                  <a:gd name="connsiteX8" fmla="*/ 787855 w 898140"/>
                  <a:gd name="connsiteY8" fmla="*/ 1466720 h 1466720"/>
                  <a:gd name="connsiteX9" fmla="*/ 189726 w 898140"/>
                  <a:gd name="connsiteY9" fmla="*/ 1466720 h 1466720"/>
                  <a:gd name="connsiteX10" fmla="*/ 189726 w 898140"/>
                  <a:gd name="connsiteY10" fmla="*/ 1292678 h 1466720"/>
                  <a:gd name="connsiteX11" fmla="*/ 301918 w 898140"/>
                  <a:gd name="connsiteY11" fmla="*/ 1132312 h 1466720"/>
                  <a:gd name="connsiteX12" fmla="*/ 353328 w 898140"/>
                  <a:gd name="connsiteY12" fmla="*/ 1122478 h 1466720"/>
                  <a:gd name="connsiteX13" fmla="*/ 364574 w 898140"/>
                  <a:gd name="connsiteY13" fmla="*/ 1012354 h 1466720"/>
                  <a:gd name="connsiteX14" fmla="*/ 359202 w 898140"/>
                  <a:gd name="connsiteY14" fmla="*/ 1011812 h 1466720"/>
                  <a:gd name="connsiteX15" fmla="*/ 124531 w 898140"/>
                  <a:gd name="connsiteY15" fmla="*/ 877281 h 1466720"/>
                  <a:gd name="connsiteX16" fmla="*/ 1058 w 898140"/>
                  <a:gd name="connsiteY16" fmla="*/ 572384 h 1466720"/>
                  <a:gd name="connsiteX17" fmla="*/ 1058 w 898140"/>
                  <a:gd name="connsiteY17" fmla="*/ 448541 h 1466720"/>
                  <a:gd name="connsiteX18" fmla="*/ 449599 w 898140"/>
                  <a:gd name="connsiteY18" fmla="*/ 0 h 1466720"/>
                  <a:gd name="connsiteX0" fmla="*/ 449599 w 898140"/>
                  <a:gd name="connsiteY0" fmla="*/ 0 h 1466720"/>
                  <a:gd name="connsiteX1" fmla="*/ 898140 w 898140"/>
                  <a:gd name="connsiteY1" fmla="*/ 448541 h 1466720"/>
                  <a:gd name="connsiteX2" fmla="*/ 898140 w 898140"/>
                  <a:gd name="connsiteY2" fmla="*/ 572384 h 1466720"/>
                  <a:gd name="connsiteX3" fmla="*/ 624191 w 898140"/>
                  <a:gd name="connsiteY3" fmla="*/ 985676 h 1466720"/>
                  <a:gd name="connsiteX4" fmla="*/ 565177 w 898140"/>
                  <a:gd name="connsiteY4" fmla="*/ 1003996 h 1466720"/>
                  <a:gd name="connsiteX5" fmla="*/ 576885 w 898140"/>
                  <a:gd name="connsiteY5" fmla="*/ 1118635 h 1466720"/>
                  <a:gd name="connsiteX6" fmla="*/ 604163 w 898140"/>
                  <a:gd name="connsiteY6" fmla="*/ 1118635 h 1466720"/>
                  <a:gd name="connsiteX7" fmla="*/ 787856 w 898140"/>
                  <a:gd name="connsiteY7" fmla="*/ 1292678 h 1466720"/>
                  <a:gd name="connsiteX8" fmla="*/ 787855 w 898140"/>
                  <a:gd name="connsiteY8" fmla="*/ 1466720 h 1466720"/>
                  <a:gd name="connsiteX9" fmla="*/ 189726 w 898140"/>
                  <a:gd name="connsiteY9" fmla="*/ 1466720 h 1466720"/>
                  <a:gd name="connsiteX10" fmla="*/ 189726 w 898140"/>
                  <a:gd name="connsiteY10" fmla="*/ 1292678 h 1466720"/>
                  <a:gd name="connsiteX11" fmla="*/ 301918 w 898140"/>
                  <a:gd name="connsiteY11" fmla="*/ 1132312 h 1466720"/>
                  <a:gd name="connsiteX12" fmla="*/ 353328 w 898140"/>
                  <a:gd name="connsiteY12" fmla="*/ 1122478 h 1466720"/>
                  <a:gd name="connsiteX13" fmla="*/ 364574 w 898140"/>
                  <a:gd name="connsiteY13" fmla="*/ 1012354 h 1466720"/>
                  <a:gd name="connsiteX14" fmla="*/ 359202 w 898140"/>
                  <a:gd name="connsiteY14" fmla="*/ 1011812 h 1466720"/>
                  <a:gd name="connsiteX15" fmla="*/ 124531 w 898140"/>
                  <a:gd name="connsiteY15" fmla="*/ 877281 h 1466720"/>
                  <a:gd name="connsiteX16" fmla="*/ 1058 w 898140"/>
                  <a:gd name="connsiteY16" fmla="*/ 572384 h 1466720"/>
                  <a:gd name="connsiteX17" fmla="*/ 1058 w 898140"/>
                  <a:gd name="connsiteY17" fmla="*/ 448541 h 1466720"/>
                  <a:gd name="connsiteX18" fmla="*/ 449599 w 898140"/>
                  <a:gd name="connsiteY18" fmla="*/ 0 h 1466720"/>
                  <a:gd name="connsiteX0" fmla="*/ 458569 w 907110"/>
                  <a:gd name="connsiteY0" fmla="*/ 0 h 1466720"/>
                  <a:gd name="connsiteX1" fmla="*/ 907110 w 907110"/>
                  <a:gd name="connsiteY1" fmla="*/ 448541 h 1466720"/>
                  <a:gd name="connsiteX2" fmla="*/ 907110 w 907110"/>
                  <a:gd name="connsiteY2" fmla="*/ 572384 h 1466720"/>
                  <a:gd name="connsiteX3" fmla="*/ 633161 w 907110"/>
                  <a:gd name="connsiteY3" fmla="*/ 985676 h 1466720"/>
                  <a:gd name="connsiteX4" fmla="*/ 574147 w 907110"/>
                  <a:gd name="connsiteY4" fmla="*/ 1003996 h 1466720"/>
                  <a:gd name="connsiteX5" fmla="*/ 585855 w 907110"/>
                  <a:gd name="connsiteY5" fmla="*/ 1118635 h 1466720"/>
                  <a:gd name="connsiteX6" fmla="*/ 613133 w 907110"/>
                  <a:gd name="connsiteY6" fmla="*/ 1118635 h 1466720"/>
                  <a:gd name="connsiteX7" fmla="*/ 796826 w 907110"/>
                  <a:gd name="connsiteY7" fmla="*/ 1292678 h 1466720"/>
                  <a:gd name="connsiteX8" fmla="*/ 796825 w 907110"/>
                  <a:gd name="connsiteY8" fmla="*/ 1466720 h 1466720"/>
                  <a:gd name="connsiteX9" fmla="*/ 198696 w 907110"/>
                  <a:gd name="connsiteY9" fmla="*/ 1466720 h 1466720"/>
                  <a:gd name="connsiteX10" fmla="*/ 198696 w 907110"/>
                  <a:gd name="connsiteY10" fmla="*/ 1292678 h 1466720"/>
                  <a:gd name="connsiteX11" fmla="*/ 310888 w 907110"/>
                  <a:gd name="connsiteY11" fmla="*/ 1132312 h 1466720"/>
                  <a:gd name="connsiteX12" fmla="*/ 362298 w 907110"/>
                  <a:gd name="connsiteY12" fmla="*/ 1122478 h 1466720"/>
                  <a:gd name="connsiteX13" fmla="*/ 373544 w 907110"/>
                  <a:gd name="connsiteY13" fmla="*/ 1012354 h 1466720"/>
                  <a:gd name="connsiteX14" fmla="*/ 368172 w 907110"/>
                  <a:gd name="connsiteY14" fmla="*/ 1011812 h 1466720"/>
                  <a:gd name="connsiteX15" fmla="*/ 145407 w 907110"/>
                  <a:gd name="connsiteY15" fmla="*/ 870138 h 1466720"/>
                  <a:gd name="connsiteX16" fmla="*/ 10028 w 907110"/>
                  <a:gd name="connsiteY16" fmla="*/ 572384 h 1466720"/>
                  <a:gd name="connsiteX17" fmla="*/ 10028 w 907110"/>
                  <a:gd name="connsiteY17" fmla="*/ 448541 h 1466720"/>
                  <a:gd name="connsiteX18" fmla="*/ 458569 w 907110"/>
                  <a:gd name="connsiteY18" fmla="*/ 0 h 1466720"/>
                  <a:gd name="connsiteX0" fmla="*/ 458569 w 907110"/>
                  <a:gd name="connsiteY0" fmla="*/ 0 h 1466720"/>
                  <a:gd name="connsiteX1" fmla="*/ 907110 w 907110"/>
                  <a:gd name="connsiteY1" fmla="*/ 448541 h 1466720"/>
                  <a:gd name="connsiteX2" fmla="*/ 907110 w 907110"/>
                  <a:gd name="connsiteY2" fmla="*/ 572384 h 1466720"/>
                  <a:gd name="connsiteX3" fmla="*/ 633161 w 907110"/>
                  <a:gd name="connsiteY3" fmla="*/ 985676 h 1466720"/>
                  <a:gd name="connsiteX4" fmla="*/ 574147 w 907110"/>
                  <a:gd name="connsiteY4" fmla="*/ 1003996 h 1466720"/>
                  <a:gd name="connsiteX5" fmla="*/ 585855 w 907110"/>
                  <a:gd name="connsiteY5" fmla="*/ 1118635 h 1466720"/>
                  <a:gd name="connsiteX6" fmla="*/ 613133 w 907110"/>
                  <a:gd name="connsiteY6" fmla="*/ 1118635 h 1466720"/>
                  <a:gd name="connsiteX7" fmla="*/ 796826 w 907110"/>
                  <a:gd name="connsiteY7" fmla="*/ 1292678 h 1466720"/>
                  <a:gd name="connsiteX8" fmla="*/ 796825 w 907110"/>
                  <a:gd name="connsiteY8" fmla="*/ 1466720 h 1466720"/>
                  <a:gd name="connsiteX9" fmla="*/ 198696 w 907110"/>
                  <a:gd name="connsiteY9" fmla="*/ 1466720 h 1466720"/>
                  <a:gd name="connsiteX10" fmla="*/ 198696 w 907110"/>
                  <a:gd name="connsiteY10" fmla="*/ 1292678 h 1466720"/>
                  <a:gd name="connsiteX11" fmla="*/ 310888 w 907110"/>
                  <a:gd name="connsiteY11" fmla="*/ 1132312 h 1466720"/>
                  <a:gd name="connsiteX12" fmla="*/ 362298 w 907110"/>
                  <a:gd name="connsiteY12" fmla="*/ 1122478 h 1466720"/>
                  <a:gd name="connsiteX13" fmla="*/ 373544 w 907110"/>
                  <a:gd name="connsiteY13" fmla="*/ 1012354 h 1466720"/>
                  <a:gd name="connsiteX14" fmla="*/ 368172 w 907110"/>
                  <a:gd name="connsiteY14" fmla="*/ 1011812 h 1466720"/>
                  <a:gd name="connsiteX15" fmla="*/ 145407 w 907110"/>
                  <a:gd name="connsiteY15" fmla="*/ 870138 h 1466720"/>
                  <a:gd name="connsiteX16" fmla="*/ 10028 w 907110"/>
                  <a:gd name="connsiteY16" fmla="*/ 572384 h 1466720"/>
                  <a:gd name="connsiteX17" fmla="*/ 10028 w 907110"/>
                  <a:gd name="connsiteY17" fmla="*/ 448541 h 1466720"/>
                  <a:gd name="connsiteX18" fmla="*/ 458569 w 907110"/>
                  <a:gd name="connsiteY18" fmla="*/ 0 h 1466720"/>
                  <a:gd name="connsiteX0" fmla="*/ 450103 w 898644"/>
                  <a:gd name="connsiteY0" fmla="*/ 0 h 1466720"/>
                  <a:gd name="connsiteX1" fmla="*/ 898644 w 898644"/>
                  <a:gd name="connsiteY1" fmla="*/ 448541 h 1466720"/>
                  <a:gd name="connsiteX2" fmla="*/ 898644 w 898644"/>
                  <a:gd name="connsiteY2" fmla="*/ 572384 h 1466720"/>
                  <a:gd name="connsiteX3" fmla="*/ 624695 w 898644"/>
                  <a:gd name="connsiteY3" fmla="*/ 985676 h 1466720"/>
                  <a:gd name="connsiteX4" fmla="*/ 565681 w 898644"/>
                  <a:gd name="connsiteY4" fmla="*/ 1003996 h 1466720"/>
                  <a:gd name="connsiteX5" fmla="*/ 577389 w 898644"/>
                  <a:gd name="connsiteY5" fmla="*/ 1118635 h 1466720"/>
                  <a:gd name="connsiteX6" fmla="*/ 604667 w 898644"/>
                  <a:gd name="connsiteY6" fmla="*/ 1118635 h 1466720"/>
                  <a:gd name="connsiteX7" fmla="*/ 788360 w 898644"/>
                  <a:gd name="connsiteY7" fmla="*/ 1292678 h 1466720"/>
                  <a:gd name="connsiteX8" fmla="*/ 788359 w 898644"/>
                  <a:gd name="connsiteY8" fmla="*/ 1466720 h 1466720"/>
                  <a:gd name="connsiteX9" fmla="*/ 190230 w 898644"/>
                  <a:gd name="connsiteY9" fmla="*/ 1466720 h 1466720"/>
                  <a:gd name="connsiteX10" fmla="*/ 190230 w 898644"/>
                  <a:gd name="connsiteY10" fmla="*/ 1292678 h 1466720"/>
                  <a:gd name="connsiteX11" fmla="*/ 302422 w 898644"/>
                  <a:gd name="connsiteY11" fmla="*/ 1132312 h 1466720"/>
                  <a:gd name="connsiteX12" fmla="*/ 353832 w 898644"/>
                  <a:gd name="connsiteY12" fmla="*/ 1122478 h 1466720"/>
                  <a:gd name="connsiteX13" fmla="*/ 365078 w 898644"/>
                  <a:gd name="connsiteY13" fmla="*/ 1012354 h 1466720"/>
                  <a:gd name="connsiteX14" fmla="*/ 359706 w 898644"/>
                  <a:gd name="connsiteY14" fmla="*/ 1011812 h 1466720"/>
                  <a:gd name="connsiteX15" fmla="*/ 136941 w 898644"/>
                  <a:gd name="connsiteY15" fmla="*/ 870138 h 1466720"/>
                  <a:gd name="connsiteX16" fmla="*/ 1562 w 898644"/>
                  <a:gd name="connsiteY16" fmla="*/ 572384 h 1466720"/>
                  <a:gd name="connsiteX17" fmla="*/ 1562 w 898644"/>
                  <a:gd name="connsiteY17" fmla="*/ 448541 h 1466720"/>
                  <a:gd name="connsiteX18" fmla="*/ 450103 w 898644"/>
                  <a:gd name="connsiteY18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98644" h="1466720">
                    <a:moveTo>
                      <a:pt x="450103" y="0"/>
                    </a:moveTo>
                    <a:cubicBezTo>
                      <a:pt x="697825" y="0"/>
                      <a:pt x="898644" y="200819"/>
                      <a:pt x="898644" y="448541"/>
                    </a:cubicBezTo>
                    <a:lnTo>
                      <a:pt x="898644" y="572384"/>
                    </a:lnTo>
                    <a:cubicBezTo>
                      <a:pt x="898644" y="758175"/>
                      <a:pt x="785683" y="917584"/>
                      <a:pt x="624695" y="985676"/>
                    </a:cubicBezTo>
                    <a:lnTo>
                      <a:pt x="565681" y="1003996"/>
                    </a:lnTo>
                    <a:lnTo>
                      <a:pt x="577389" y="1118635"/>
                    </a:lnTo>
                    <a:lnTo>
                      <a:pt x="604667" y="1118635"/>
                    </a:lnTo>
                    <a:cubicBezTo>
                      <a:pt x="706118" y="1118635"/>
                      <a:pt x="788360" y="1196557"/>
                      <a:pt x="788360" y="1292678"/>
                    </a:cubicBezTo>
                    <a:cubicBezTo>
                      <a:pt x="788360" y="1350692"/>
                      <a:pt x="788359" y="1408706"/>
                      <a:pt x="788359" y="1466720"/>
                    </a:cubicBezTo>
                    <a:lnTo>
                      <a:pt x="190230" y="1466720"/>
                    </a:lnTo>
                    <a:lnTo>
                      <a:pt x="190230" y="1292678"/>
                    </a:lnTo>
                    <a:cubicBezTo>
                      <a:pt x="190230" y="1220587"/>
                      <a:pt x="236491" y="1158734"/>
                      <a:pt x="302422" y="1132312"/>
                    </a:cubicBezTo>
                    <a:lnTo>
                      <a:pt x="353832" y="1122478"/>
                    </a:lnTo>
                    <a:lnTo>
                      <a:pt x="365078" y="1012354"/>
                    </a:lnTo>
                    <a:lnTo>
                      <a:pt x="359706" y="1011812"/>
                    </a:lnTo>
                    <a:cubicBezTo>
                      <a:pt x="319699" y="989300"/>
                      <a:pt x="213301" y="995763"/>
                      <a:pt x="136941" y="870138"/>
                    </a:cubicBezTo>
                    <a:cubicBezTo>
                      <a:pt x="-17999" y="804043"/>
                      <a:pt x="5075" y="635506"/>
                      <a:pt x="1562" y="572384"/>
                    </a:cubicBezTo>
                    <a:cubicBezTo>
                      <a:pt x="-1951" y="509262"/>
                      <a:pt x="1562" y="489822"/>
                      <a:pt x="1562" y="448541"/>
                    </a:cubicBezTo>
                    <a:cubicBezTo>
                      <a:pt x="1562" y="200819"/>
                      <a:pt x="202381" y="0"/>
                      <a:pt x="45010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529A2B31-0350-4B82-9905-196CDF32F9E6}"/>
                  </a:ext>
                </a:extLst>
              </p:cNvPr>
              <p:cNvSpPr/>
              <p:nvPr/>
            </p:nvSpPr>
            <p:spPr>
              <a:xfrm>
                <a:off x="4792000" y="2412716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4" name="円/楕円 368">
                <a:extLst>
                  <a:ext uri="{FF2B5EF4-FFF2-40B4-BE49-F238E27FC236}">
                    <a16:creationId xmlns:a16="http://schemas.microsoft.com/office/drawing/2014/main" id="{81398D35-C12C-493A-969B-42D9C6FCDF50}"/>
                  </a:ext>
                </a:extLst>
              </p:cNvPr>
              <p:cNvSpPr/>
              <p:nvPr/>
            </p:nvSpPr>
            <p:spPr>
              <a:xfrm rot="900000" flipH="1">
                <a:off x="5199114" y="1838852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円/楕円 369">
                <a:extLst>
                  <a:ext uri="{FF2B5EF4-FFF2-40B4-BE49-F238E27FC236}">
                    <a16:creationId xmlns:a16="http://schemas.microsoft.com/office/drawing/2014/main" id="{5796F4C9-66B2-4127-A47C-9F5BE3AF65B9}"/>
                  </a:ext>
                </a:extLst>
              </p:cNvPr>
              <p:cNvSpPr/>
              <p:nvPr/>
            </p:nvSpPr>
            <p:spPr>
              <a:xfrm rot="900000" flipH="1">
                <a:off x="5243089" y="1897406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13C1D6CD-18F8-4DDA-A55C-C6E6F0C312E0}"/>
                  </a:ext>
                </a:extLst>
              </p:cNvPr>
              <p:cNvSpPr/>
              <p:nvPr/>
            </p:nvSpPr>
            <p:spPr>
              <a:xfrm>
                <a:off x="4399514" y="2527355"/>
                <a:ext cx="1045562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5562" h="1020925">
                    <a:moveTo>
                      <a:pt x="679490" y="0"/>
                    </a:moveTo>
                    <a:lnTo>
                      <a:pt x="740145" y="0"/>
                    </a:lnTo>
                    <a:cubicBezTo>
                      <a:pt x="908822" y="0"/>
                      <a:pt x="1045562" y="143444"/>
                      <a:pt x="1045562" y="320391"/>
                    </a:cubicBezTo>
                    <a:lnTo>
                      <a:pt x="1045562" y="1020925"/>
                    </a:lnTo>
                    <a:lnTo>
                      <a:pt x="117074" y="1020925"/>
                    </a:lnTo>
                    <a:cubicBezTo>
                      <a:pt x="84296" y="825080"/>
                      <a:pt x="-48493" y="586373"/>
                      <a:pt x="18741" y="433390"/>
                    </a:cubicBezTo>
                    <a:cubicBezTo>
                      <a:pt x="85975" y="280407"/>
                      <a:pt x="111843" y="209378"/>
                      <a:pt x="166854" y="138877"/>
                    </a:cubicBezTo>
                    <a:cubicBezTo>
                      <a:pt x="221865" y="68376"/>
                      <a:pt x="279968" y="30585"/>
                      <a:pt x="348805" y="10385"/>
                    </a:cubicBezTo>
                    <a:lnTo>
                      <a:pt x="368010" y="7678"/>
                    </a:lnTo>
                    <a:lnTo>
                      <a:pt x="334074" y="72107"/>
                    </a:lnTo>
                    <a:cubicBezTo>
                      <a:pt x="315991" y="120971"/>
                      <a:pt x="316549" y="162938"/>
                      <a:pt x="340034" y="186423"/>
                    </a:cubicBezTo>
                    <a:cubicBezTo>
                      <a:pt x="387005" y="233394"/>
                      <a:pt x="507899" y="188655"/>
                      <a:pt x="610058" y="86497"/>
                    </a:cubicBezTo>
                    <a:cubicBezTo>
                      <a:pt x="635597" y="60957"/>
                      <a:pt x="657548" y="34247"/>
                      <a:pt x="675375" y="7813"/>
                    </a:cubicBezTo>
                    <a:lnTo>
                      <a:pt x="67949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87ECB2DD-C9FA-4F9F-9E20-DC931A9E7AAF}"/>
                  </a:ext>
                </a:extLst>
              </p:cNvPr>
              <p:cNvSpPr/>
              <p:nvPr/>
            </p:nvSpPr>
            <p:spPr>
              <a:xfrm rot="19800000">
                <a:off x="4583666" y="2119316"/>
                <a:ext cx="45719" cy="92869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" name="円/楕円 27">
                <a:extLst>
                  <a:ext uri="{FF2B5EF4-FFF2-40B4-BE49-F238E27FC236}">
                    <a16:creationId xmlns:a16="http://schemas.microsoft.com/office/drawing/2014/main" id="{1DC698D2-1555-428C-8F47-B198FD9260C5}"/>
                  </a:ext>
                </a:extLst>
              </p:cNvPr>
              <p:cNvSpPr/>
              <p:nvPr/>
            </p:nvSpPr>
            <p:spPr>
              <a:xfrm rot="10800000">
                <a:off x="4648000" y="2269331"/>
                <a:ext cx="78781" cy="48283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" name="月 138">
                <a:extLst>
                  <a:ext uri="{FF2B5EF4-FFF2-40B4-BE49-F238E27FC236}">
                    <a16:creationId xmlns:a16="http://schemas.microsoft.com/office/drawing/2014/main" id="{68CC944E-909F-4869-A7A7-69D542A56397}"/>
                  </a:ext>
                </a:extLst>
              </p:cNvPr>
              <p:cNvSpPr/>
              <p:nvPr/>
            </p:nvSpPr>
            <p:spPr>
              <a:xfrm flipH="1">
                <a:off x="5151081" y="1604625"/>
                <a:ext cx="143298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二等辺三角形 12">
                <a:extLst>
                  <a:ext uri="{FF2B5EF4-FFF2-40B4-BE49-F238E27FC236}">
                    <a16:creationId xmlns:a16="http://schemas.microsoft.com/office/drawing/2014/main" id="{ED455A06-7659-4BAE-9147-36924DB3878E}"/>
                  </a:ext>
                </a:extLst>
              </p:cNvPr>
              <p:cNvSpPr/>
              <p:nvPr/>
            </p:nvSpPr>
            <p:spPr>
              <a:xfrm rot="11700000">
                <a:off x="4640442" y="2584395"/>
                <a:ext cx="302697" cy="690122"/>
              </a:xfrm>
              <a:custGeom>
                <a:avLst/>
                <a:gdLst>
                  <a:gd name="connsiteX0" fmla="*/ 0 w 327168"/>
                  <a:gd name="connsiteY0" fmla="*/ 595714 h 595714"/>
                  <a:gd name="connsiteX1" fmla="*/ 163584 w 327168"/>
                  <a:gd name="connsiteY1" fmla="*/ 0 h 595714"/>
                  <a:gd name="connsiteX2" fmla="*/ 327168 w 327168"/>
                  <a:gd name="connsiteY2" fmla="*/ 595714 h 595714"/>
                  <a:gd name="connsiteX3" fmla="*/ 0 w 327168"/>
                  <a:gd name="connsiteY3" fmla="*/ 595714 h 595714"/>
                  <a:gd name="connsiteX0" fmla="*/ 0 w 329515"/>
                  <a:gd name="connsiteY0" fmla="*/ 685092 h 685092"/>
                  <a:gd name="connsiteX1" fmla="*/ 165931 w 329515"/>
                  <a:gd name="connsiteY1" fmla="*/ 0 h 685092"/>
                  <a:gd name="connsiteX2" fmla="*/ 329515 w 329515"/>
                  <a:gd name="connsiteY2" fmla="*/ 595714 h 685092"/>
                  <a:gd name="connsiteX3" fmla="*/ 0 w 329515"/>
                  <a:gd name="connsiteY3" fmla="*/ 685092 h 685092"/>
                  <a:gd name="connsiteX0" fmla="*/ 0 w 329515"/>
                  <a:gd name="connsiteY0" fmla="*/ 660176 h 660176"/>
                  <a:gd name="connsiteX1" fmla="*/ 195616 w 329515"/>
                  <a:gd name="connsiteY1" fmla="*/ 0 h 660176"/>
                  <a:gd name="connsiteX2" fmla="*/ 329515 w 329515"/>
                  <a:gd name="connsiteY2" fmla="*/ 570798 h 660176"/>
                  <a:gd name="connsiteX3" fmla="*/ 0 w 329515"/>
                  <a:gd name="connsiteY3" fmla="*/ 660176 h 660176"/>
                  <a:gd name="connsiteX0" fmla="*/ 0 w 272794"/>
                  <a:gd name="connsiteY0" fmla="*/ 660176 h 660176"/>
                  <a:gd name="connsiteX1" fmla="*/ 195616 w 272794"/>
                  <a:gd name="connsiteY1" fmla="*/ 0 h 660176"/>
                  <a:gd name="connsiteX2" fmla="*/ 272794 w 272794"/>
                  <a:gd name="connsiteY2" fmla="*/ 598323 h 660176"/>
                  <a:gd name="connsiteX3" fmla="*/ 0 w 272794"/>
                  <a:gd name="connsiteY3" fmla="*/ 660176 h 660176"/>
                  <a:gd name="connsiteX0" fmla="*/ 0 w 273245"/>
                  <a:gd name="connsiteY0" fmla="*/ 660176 h 660176"/>
                  <a:gd name="connsiteX1" fmla="*/ 195616 w 273245"/>
                  <a:gd name="connsiteY1" fmla="*/ 0 h 660176"/>
                  <a:gd name="connsiteX2" fmla="*/ 273245 w 273245"/>
                  <a:gd name="connsiteY2" fmla="*/ 590808 h 660176"/>
                  <a:gd name="connsiteX3" fmla="*/ 0 w 273245"/>
                  <a:gd name="connsiteY3" fmla="*/ 660176 h 660176"/>
                  <a:gd name="connsiteX0" fmla="*/ 0 w 277230"/>
                  <a:gd name="connsiteY0" fmla="*/ 660176 h 660176"/>
                  <a:gd name="connsiteX1" fmla="*/ 195616 w 277230"/>
                  <a:gd name="connsiteY1" fmla="*/ 0 h 660176"/>
                  <a:gd name="connsiteX2" fmla="*/ 277230 w 277230"/>
                  <a:gd name="connsiteY2" fmla="*/ 587274 h 660176"/>
                  <a:gd name="connsiteX3" fmla="*/ 0 w 277230"/>
                  <a:gd name="connsiteY3" fmla="*/ 660176 h 660176"/>
                  <a:gd name="connsiteX0" fmla="*/ 0 w 277230"/>
                  <a:gd name="connsiteY0" fmla="*/ 693159 h 693159"/>
                  <a:gd name="connsiteX1" fmla="*/ 199104 w 277230"/>
                  <a:gd name="connsiteY1" fmla="*/ 0 h 693159"/>
                  <a:gd name="connsiteX2" fmla="*/ 277230 w 277230"/>
                  <a:gd name="connsiteY2" fmla="*/ 620257 h 693159"/>
                  <a:gd name="connsiteX3" fmla="*/ 0 w 277230"/>
                  <a:gd name="connsiteY3" fmla="*/ 693159 h 693159"/>
                  <a:gd name="connsiteX0" fmla="*/ 0 w 302697"/>
                  <a:gd name="connsiteY0" fmla="*/ 690122 h 690122"/>
                  <a:gd name="connsiteX1" fmla="*/ 224571 w 302697"/>
                  <a:gd name="connsiteY1" fmla="*/ 0 h 690122"/>
                  <a:gd name="connsiteX2" fmla="*/ 302697 w 302697"/>
                  <a:gd name="connsiteY2" fmla="*/ 620257 h 690122"/>
                  <a:gd name="connsiteX3" fmla="*/ 0 w 302697"/>
                  <a:gd name="connsiteY3" fmla="*/ 690122 h 69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2697" h="690122">
                    <a:moveTo>
                      <a:pt x="0" y="690122"/>
                    </a:moveTo>
                    <a:lnTo>
                      <a:pt x="224571" y="0"/>
                    </a:lnTo>
                    <a:lnTo>
                      <a:pt x="302697" y="620257"/>
                    </a:lnTo>
                    <a:lnTo>
                      <a:pt x="0" y="690122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E655D8C8-E219-46B4-9BD7-B93C5FAA5FFB}"/>
                  </a:ext>
                </a:extLst>
              </p:cNvPr>
              <p:cNvSpPr/>
              <p:nvPr/>
            </p:nvSpPr>
            <p:spPr>
              <a:xfrm>
                <a:off x="4398298" y="1317708"/>
                <a:ext cx="994713" cy="659761"/>
              </a:xfrm>
              <a:custGeom>
                <a:avLst/>
                <a:gdLst>
                  <a:gd name="connsiteX0" fmla="*/ 511900 w 994713"/>
                  <a:gd name="connsiteY0" fmla="*/ 613 h 659761"/>
                  <a:gd name="connsiteX1" fmla="*/ 765890 w 994713"/>
                  <a:gd name="connsiteY1" fmla="*/ 62269 h 659761"/>
                  <a:gd name="connsiteX2" fmla="*/ 938873 w 994713"/>
                  <a:gd name="connsiteY2" fmla="*/ 659761 h 659761"/>
                  <a:gd name="connsiteX3" fmla="*/ 375247 w 994713"/>
                  <a:gd name="connsiteY3" fmla="*/ 287701 h 659761"/>
                  <a:gd name="connsiteX4" fmla="*/ 281528 w 994713"/>
                  <a:gd name="connsiteY4" fmla="*/ 254090 h 659761"/>
                  <a:gd name="connsiteX5" fmla="*/ 214168 w 994713"/>
                  <a:gd name="connsiteY5" fmla="*/ 300408 h 659761"/>
                  <a:gd name="connsiteX6" fmla="*/ 36460 w 994713"/>
                  <a:gd name="connsiteY6" fmla="*/ 535705 h 659761"/>
                  <a:gd name="connsiteX7" fmla="*/ 202673 w 994713"/>
                  <a:gd name="connsiteY7" fmla="*/ 75351 h 659761"/>
                  <a:gd name="connsiteX8" fmla="*/ 410771 w 994713"/>
                  <a:gd name="connsiteY8" fmla="*/ 17438 h 659761"/>
                  <a:gd name="connsiteX9" fmla="*/ 414532 w 994713"/>
                  <a:gd name="connsiteY9" fmla="*/ 17756 h 659761"/>
                  <a:gd name="connsiteX10" fmla="*/ 428097 w 994713"/>
                  <a:gd name="connsiteY10" fmla="*/ 12994 h 659761"/>
                  <a:gd name="connsiteX11" fmla="*/ 511900 w 994713"/>
                  <a:gd name="connsiteY11" fmla="*/ 613 h 65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94713" h="659761">
                    <a:moveTo>
                      <a:pt x="511900" y="613"/>
                    </a:moveTo>
                    <a:cubicBezTo>
                      <a:pt x="597132" y="-3834"/>
                      <a:pt x="685438" y="15820"/>
                      <a:pt x="765890" y="62269"/>
                    </a:cubicBezTo>
                    <a:cubicBezTo>
                      <a:pt x="980430" y="186134"/>
                      <a:pt x="1057877" y="453640"/>
                      <a:pt x="938873" y="659761"/>
                    </a:cubicBezTo>
                    <a:cubicBezTo>
                      <a:pt x="774613" y="502723"/>
                      <a:pt x="583324" y="376732"/>
                      <a:pt x="375247" y="287701"/>
                    </a:cubicBezTo>
                    <a:lnTo>
                      <a:pt x="281528" y="254090"/>
                    </a:lnTo>
                    <a:lnTo>
                      <a:pt x="214168" y="300408"/>
                    </a:lnTo>
                    <a:cubicBezTo>
                      <a:pt x="134902" y="364713"/>
                      <a:pt x="73057" y="446064"/>
                      <a:pt x="36460" y="535705"/>
                    </a:cubicBezTo>
                    <a:cubicBezTo>
                      <a:pt x="-50683" y="384769"/>
                      <a:pt x="23734" y="178662"/>
                      <a:pt x="202673" y="75351"/>
                    </a:cubicBezTo>
                    <a:cubicBezTo>
                      <a:pt x="269775" y="36610"/>
                      <a:pt x="342047" y="17826"/>
                      <a:pt x="410771" y="17438"/>
                    </a:cubicBezTo>
                    <a:lnTo>
                      <a:pt x="414532" y="17756"/>
                    </a:lnTo>
                    <a:lnTo>
                      <a:pt x="428097" y="12994"/>
                    </a:lnTo>
                    <a:cubicBezTo>
                      <a:pt x="455419" y="6256"/>
                      <a:pt x="483489" y="2096"/>
                      <a:pt x="511900" y="613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11A6B89D-6823-4940-910B-D93F09A57CB4}"/>
                  </a:ext>
                </a:extLst>
              </p:cNvPr>
              <p:cNvSpPr/>
              <p:nvPr/>
            </p:nvSpPr>
            <p:spPr>
              <a:xfrm>
                <a:off x="4551819" y="2520870"/>
                <a:ext cx="753287" cy="737606"/>
              </a:xfrm>
              <a:custGeom>
                <a:avLst/>
                <a:gdLst>
                  <a:gd name="connsiteX0" fmla="*/ 521871 w 781868"/>
                  <a:gd name="connsiteY0" fmla="*/ 0 h 723977"/>
                  <a:gd name="connsiteX1" fmla="*/ 582526 w 781868"/>
                  <a:gd name="connsiteY1" fmla="*/ 0 h 723977"/>
                  <a:gd name="connsiteX2" fmla="*/ 753287 w 781868"/>
                  <a:gd name="connsiteY2" fmla="*/ 54718 h 723977"/>
                  <a:gd name="connsiteX3" fmla="*/ 781868 w 781868"/>
                  <a:gd name="connsiteY3" fmla="*/ 79455 h 723977"/>
                  <a:gd name="connsiteX4" fmla="*/ 509108 w 781868"/>
                  <a:gd name="connsiteY4" fmla="*/ 214514 h 723977"/>
                  <a:gd name="connsiteX5" fmla="*/ 614835 w 781868"/>
                  <a:gd name="connsiteY5" fmla="*/ 303979 h 723977"/>
                  <a:gd name="connsiteX6" fmla="*/ 64672 w 781868"/>
                  <a:gd name="connsiteY6" fmla="*/ 723977 h 723977"/>
                  <a:gd name="connsiteX7" fmla="*/ 28855 w 781868"/>
                  <a:gd name="connsiteY7" fmla="*/ 281380 h 723977"/>
                  <a:gd name="connsiteX8" fmla="*/ 102892 w 781868"/>
                  <a:gd name="connsiteY8" fmla="*/ 224039 h 723977"/>
                  <a:gd name="connsiteX9" fmla="*/ 0 w 781868"/>
                  <a:gd name="connsiteY9" fmla="*/ 148784 h 723977"/>
                  <a:gd name="connsiteX10" fmla="*/ 9235 w 781868"/>
                  <a:gd name="connsiteY10" fmla="*/ 138877 h 723977"/>
                  <a:gd name="connsiteX11" fmla="*/ 191186 w 781868"/>
                  <a:gd name="connsiteY11" fmla="*/ 10385 h 723977"/>
                  <a:gd name="connsiteX12" fmla="*/ 210391 w 781868"/>
                  <a:gd name="connsiteY12" fmla="*/ 7678 h 723977"/>
                  <a:gd name="connsiteX13" fmla="*/ 217980 w 781868"/>
                  <a:gd name="connsiteY13" fmla="*/ 7681 h 723977"/>
                  <a:gd name="connsiteX14" fmla="*/ 83722 w 781868"/>
                  <a:gd name="connsiteY14" fmla="*/ 683495 h 723977"/>
                  <a:gd name="connsiteX15" fmla="*/ 490349 w 781868"/>
                  <a:gd name="connsiteY15" fmla="*/ 7801 h 723977"/>
                  <a:gd name="connsiteX16" fmla="*/ 517756 w 781868"/>
                  <a:gd name="connsiteY16" fmla="*/ 7813 h 723977"/>
                  <a:gd name="connsiteX17" fmla="*/ 521871 w 781868"/>
                  <a:gd name="connsiteY17" fmla="*/ 0 h 723977"/>
                  <a:gd name="connsiteX0" fmla="*/ 521871 w 781868"/>
                  <a:gd name="connsiteY0" fmla="*/ 6486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509108 w 781868"/>
                  <a:gd name="connsiteY4" fmla="*/ 221000 h 730463"/>
                  <a:gd name="connsiteX5" fmla="*/ 614835 w 781868"/>
                  <a:gd name="connsiteY5" fmla="*/ 310465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16" fmla="*/ 517756 w 781868"/>
                  <a:gd name="connsiteY16" fmla="*/ 14299 h 730463"/>
                  <a:gd name="connsiteX17" fmla="*/ 521871 w 781868"/>
                  <a:gd name="connsiteY17" fmla="*/ 6486 h 730463"/>
                  <a:gd name="connsiteX0" fmla="*/ 517756 w 781868"/>
                  <a:gd name="connsiteY0" fmla="*/ 14299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509108 w 781868"/>
                  <a:gd name="connsiteY4" fmla="*/ 221000 h 730463"/>
                  <a:gd name="connsiteX5" fmla="*/ 614835 w 781868"/>
                  <a:gd name="connsiteY5" fmla="*/ 310465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16" fmla="*/ 517756 w 781868"/>
                  <a:gd name="connsiteY16" fmla="*/ 14299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509108 w 781868"/>
                  <a:gd name="connsiteY4" fmla="*/ 221000 h 730463"/>
                  <a:gd name="connsiteX5" fmla="*/ 614835 w 781868"/>
                  <a:gd name="connsiteY5" fmla="*/ 310465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466246 w 781868"/>
                  <a:gd name="connsiteY4" fmla="*/ 209093 h 730463"/>
                  <a:gd name="connsiteX5" fmla="*/ 614835 w 781868"/>
                  <a:gd name="connsiteY5" fmla="*/ 310465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466246 w 781868"/>
                  <a:gd name="connsiteY4" fmla="*/ 209093 h 730463"/>
                  <a:gd name="connsiteX5" fmla="*/ 533873 w 781868"/>
                  <a:gd name="connsiteY5" fmla="*/ 281890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418621 w 781868"/>
                  <a:gd name="connsiteY4" fmla="*/ 213855 h 730463"/>
                  <a:gd name="connsiteX5" fmla="*/ 533873 w 781868"/>
                  <a:gd name="connsiteY5" fmla="*/ 281890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430527 w 781868"/>
                  <a:gd name="connsiteY4" fmla="*/ 209093 h 730463"/>
                  <a:gd name="connsiteX5" fmla="*/ 533873 w 781868"/>
                  <a:gd name="connsiteY5" fmla="*/ 281890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83722 w 781868"/>
                  <a:gd name="connsiteY14" fmla="*/ 689981 h 737606"/>
                  <a:gd name="connsiteX15" fmla="*/ 490349 w 781868"/>
                  <a:gd name="connsiteY15" fmla="*/ 0 h 737606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93247 w 781868"/>
                  <a:gd name="connsiteY14" fmla="*/ 701888 h 737606"/>
                  <a:gd name="connsiteX15" fmla="*/ 490349 w 781868"/>
                  <a:gd name="connsiteY15" fmla="*/ 0 h 737606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83722 w 781868"/>
                  <a:gd name="connsiteY14" fmla="*/ 692363 h 737606"/>
                  <a:gd name="connsiteX15" fmla="*/ 490349 w 781868"/>
                  <a:gd name="connsiteY15" fmla="*/ 0 h 737606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83722 w 781868"/>
                  <a:gd name="connsiteY14" fmla="*/ 692363 h 737606"/>
                  <a:gd name="connsiteX15" fmla="*/ 490349 w 781868"/>
                  <a:gd name="connsiteY15" fmla="*/ 0 h 737606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83722 w 781868"/>
                  <a:gd name="connsiteY14" fmla="*/ 692363 h 737606"/>
                  <a:gd name="connsiteX15" fmla="*/ 490349 w 781868"/>
                  <a:gd name="connsiteY15" fmla="*/ 0 h 737606"/>
                  <a:gd name="connsiteX0" fmla="*/ 490349 w 753287"/>
                  <a:gd name="connsiteY0" fmla="*/ 0 h 737606"/>
                  <a:gd name="connsiteX1" fmla="*/ 582526 w 753287"/>
                  <a:gd name="connsiteY1" fmla="*/ 6486 h 737606"/>
                  <a:gd name="connsiteX2" fmla="*/ 753287 w 753287"/>
                  <a:gd name="connsiteY2" fmla="*/ 61204 h 737606"/>
                  <a:gd name="connsiteX3" fmla="*/ 430527 w 753287"/>
                  <a:gd name="connsiteY3" fmla="*/ 209093 h 737606"/>
                  <a:gd name="connsiteX4" fmla="*/ 533873 w 753287"/>
                  <a:gd name="connsiteY4" fmla="*/ 281890 h 737606"/>
                  <a:gd name="connsiteX5" fmla="*/ 74197 w 753287"/>
                  <a:gd name="connsiteY5" fmla="*/ 737606 h 737606"/>
                  <a:gd name="connsiteX6" fmla="*/ 28855 w 753287"/>
                  <a:gd name="connsiteY6" fmla="*/ 287866 h 737606"/>
                  <a:gd name="connsiteX7" fmla="*/ 102892 w 753287"/>
                  <a:gd name="connsiteY7" fmla="*/ 230525 h 737606"/>
                  <a:gd name="connsiteX8" fmla="*/ 0 w 753287"/>
                  <a:gd name="connsiteY8" fmla="*/ 155270 h 737606"/>
                  <a:gd name="connsiteX9" fmla="*/ 9235 w 753287"/>
                  <a:gd name="connsiteY9" fmla="*/ 145363 h 737606"/>
                  <a:gd name="connsiteX10" fmla="*/ 191186 w 753287"/>
                  <a:gd name="connsiteY10" fmla="*/ 16871 h 737606"/>
                  <a:gd name="connsiteX11" fmla="*/ 210391 w 753287"/>
                  <a:gd name="connsiteY11" fmla="*/ 14164 h 737606"/>
                  <a:gd name="connsiteX12" fmla="*/ 217980 w 753287"/>
                  <a:gd name="connsiteY12" fmla="*/ 14167 h 737606"/>
                  <a:gd name="connsiteX13" fmla="*/ 83722 w 753287"/>
                  <a:gd name="connsiteY13" fmla="*/ 692363 h 737606"/>
                  <a:gd name="connsiteX14" fmla="*/ 490349 w 753287"/>
                  <a:gd name="connsiteY14" fmla="*/ 0 h 737606"/>
                  <a:gd name="connsiteX0" fmla="*/ 490349 w 753287"/>
                  <a:gd name="connsiteY0" fmla="*/ 0 h 737606"/>
                  <a:gd name="connsiteX1" fmla="*/ 582526 w 753287"/>
                  <a:gd name="connsiteY1" fmla="*/ 6486 h 737606"/>
                  <a:gd name="connsiteX2" fmla="*/ 753287 w 753287"/>
                  <a:gd name="connsiteY2" fmla="*/ 61204 h 737606"/>
                  <a:gd name="connsiteX3" fmla="*/ 430527 w 753287"/>
                  <a:gd name="connsiteY3" fmla="*/ 209093 h 737606"/>
                  <a:gd name="connsiteX4" fmla="*/ 533873 w 753287"/>
                  <a:gd name="connsiteY4" fmla="*/ 281890 h 737606"/>
                  <a:gd name="connsiteX5" fmla="*/ 74197 w 753287"/>
                  <a:gd name="connsiteY5" fmla="*/ 737606 h 737606"/>
                  <a:gd name="connsiteX6" fmla="*/ 28855 w 753287"/>
                  <a:gd name="connsiteY6" fmla="*/ 287866 h 737606"/>
                  <a:gd name="connsiteX7" fmla="*/ 102892 w 753287"/>
                  <a:gd name="connsiteY7" fmla="*/ 230525 h 737606"/>
                  <a:gd name="connsiteX8" fmla="*/ 0 w 753287"/>
                  <a:gd name="connsiteY8" fmla="*/ 155270 h 737606"/>
                  <a:gd name="connsiteX9" fmla="*/ 9235 w 753287"/>
                  <a:gd name="connsiteY9" fmla="*/ 145363 h 737606"/>
                  <a:gd name="connsiteX10" fmla="*/ 191186 w 753287"/>
                  <a:gd name="connsiteY10" fmla="*/ 16871 h 737606"/>
                  <a:gd name="connsiteX11" fmla="*/ 210391 w 753287"/>
                  <a:gd name="connsiteY11" fmla="*/ 14164 h 737606"/>
                  <a:gd name="connsiteX12" fmla="*/ 217980 w 753287"/>
                  <a:gd name="connsiteY12" fmla="*/ 14167 h 737606"/>
                  <a:gd name="connsiteX13" fmla="*/ 83722 w 753287"/>
                  <a:gd name="connsiteY13" fmla="*/ 692363 h 737606"/>
                  <a:gd name="connsiteX14" fmla="*/ 490349 w 753287"/>
                  <a:gd name="connsiteY14" fmla="*/ 0 h 737606"/>
                  <a:gd name="connsiteX0" fmla="*/ 490349 w 753287"/>
                  <a:gd name="connsiteY0" fmla="*/ 0 h 737606"/>
                  <a:gd name="connsiteX1" fmla="*/ 582526 w 753287"/>
                  <a:gd name="connsiteY1" fmla="*/ 6486 h 737606"/>
                  <a:gd name="connsiteX2" fmla="*/ 753287 w 753287"/>
                  <a:gd name="connsiteY2" fmla="*/ 61204 h 737606"/>
                  <a:gd name="connsiteX3" fmla="*/ 430527 w 753287"/>
                  <a:gd name="connsiteY3" fmla="*/ 209093 h 737606"/>
                  <a:gd name="connsiteX4" fmla="*/ 533873 w 753287"/>
                  <a:gd name="connsiteY4" fmla="*/ 281890 h 737606"/>
                  <a:gd name="connsiteX5" fmla="*/ 74197 w 753287"/>
                  <a:gd name="connsiteY5" fmla="*/ 737606 h 737606"/>
                  <a:gd name="connsiteX6" fmla="*/ 28855 w 753287"/>
                  <a:gd name="connsiteY6" fmla="*/ 287866 h 737606"/>
                  <a:gd name="connsiteX7" fmla="*/ 102892 w 753287"/>
                  <a:gd name="connsiteY7" fmla="*/ 230525 h 737606"/>
                  <a:gd name="connsiteX8" fmla="*/ 0 w 753287"/>
                  <a:gd name="connsiteY8" fmla="*/ 155270 h 737606"/>
                  <a:gd name="connsiteX9" fmla="*/ 9235 w 753287"/>
                  <a:gd name="connsiteY9" fmla="*/ 145363 h 737606"/>
                  <a:gd name="connsiteX10" fmla="*/ 191186 w 753287"/>
                  <a:gd name="connsiteY10" fmla="*/ 16871 h 737606"/>
                  <a:gd name="connsiteX11" fmla="*/ 210391 w 753287"/>
                  <a:gd name="connsiteY11" fmla="*/ 14164 h 737606"/>
                  <a:gd name="connsiteX12" fmla="*/ 217980 w 753287"/>
                  <a:gd name="connsiteY12" fmla="*/ 14167 h 737606"/>
                  <a:gd name="connsiteX13" fmla="*/ 83722 w 753287"/>
                  <a:gd name="connsiteY13" fmla="*/ 692363 h 737606"/>
                  <a:gd name="connsiteX14" fmla="*/ 490349 w 753287"/>
                  <a:gd name="connsiteY14" fmla="*/ 0 h 737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53287" h="737606">
                    <a:moveTo>
                      <a:pt x="490349" y="0"/>
                    </a:moveTo>
                    <a:lnTo>
                      <a:pt x="582526" y="6486"/>
                    </a:lnTo>
                    <a:cubicBezTo>
                      <a:pt x="645780" y="6486"/>
                      <a:pt x="704543" y="26658"/>
                      <a:pt x="753287" y="61204"/>
                    </a:cubicBezTo>
                    <a:cubicBezTo>
                      <a:pt x="609981" y="100975"/>
                      <a:pt x="530970" y="135985"/>
                      <a:pt x="430527" y="209093"/>
                    </a:cubicBezTo>
                    <a:lnTo>
                      <a:pt x="533873" y="281890"/>
                    </a:lnTo>
                    <a:lnTo>
                      <a:pt x="74197" y="737606"/>
                    </a:lnTo>
                    <a:lnTo>
                      <a:pt x="28855" y="287866"/>
                    </a:lnTo>
                    <a:lnTo>
                      <a:pt x="102892" y="230525"/>
                    </a:lnTo>
                    <a:lnTo>
                      <a:pt x="0" y="155270"/>
                    </a:lnTo>
                    <a:lnTo>
                      <a:pt x="9235" y="145363"/>
                    </a:lnTo>
                    <a:cubicBezTo>
                      <a:pt x="66473" y="85016"/>
                      <a:pt x="122349" y="37071"/>
                      <a:pt x="191186" y="16871"/>
                    </a:cubicBezTo>
                    <a:lnTo>
                      <a:pt x="210391" y="14164"/>
                    </a:lnTo>
                    <a:lnTo>
                      <a:pt x="217980" y="14167"/>
                    </a:lnTo>
                    <a:lnTo>
                      <a:pt x="83722" y="692363"/>
                    </a:lnTo>
                    <a:lnTo>
                      <a:pt x="490349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B60794F7-A85B-4432-BACB-8543E29CB804}"/>
                  </a:ext>
                </a:extLst>
              </p:cNvPr>
              <p:cNvSpPr/>
              <p:nvPr/>
            </p:nvSpPr>
            <p:spPr>
              <a:xfrm>
                <a:off x="5145780" y="2707481"/>
                <a:ext cx="321468" cy="840799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A13C29C8-13AF-4115-A6C7-D1B7A3D68EAB}"/>
                  </a:ext>
                </a:extLst>
              </p:cNvPr>
              <p:cNvSpPr/>
              <p:nvPr/>
            </p:nvSpPr>
            <p:spPr>
              <a:xfrm>
                <a:off x="4716997" y="1525258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月 144">
                <a:extLst>
                  <a:ext uri="{FF2B5EF4-FFF2-40B4-BE49-F238E27FC236}">
                    <a16:creationId xmlns:a16="http://schemas.microsoft.com/office/drawing/2014/main" id="{D067A742-0FC9-4C7F-BA81-99B15FA97B86}"/>
                  </a:ext>
                </a:extLst>
              </p:cNvPr>
              <p:cNvSpPr/>
              <p:nvPr/>
            </p:nvSpPr>
            <p:spPr>
              <a:xfrm rot="16200000">
                <a:off x="4508347" y="1716277"/>
                <a:ext cx="59509" cy="14054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6" name="月 145">
                <a:extLst>
                  <a:ext uri="{FF2B5EF4-FFF2-40B4-BE49-F238E27FC236}">
                    <a16:creationId xmlns:a16="http://schemas.microsoft.com/office/drawing/2014/main" id="{53AC841C-C2C6-484C-A42C-F19EA269D98D}"/>
                  </a:ext>
                </a:extLst>
              </p:cNvPr>
              <p:cNvSpPr/>
              <p:nvPr/>
            </p:nvSpPr>
            <p:spPr>
              <a:xfrm rot="16200000">
                <a:off x="4880210" y="1673759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円/楕円 27">
                <a:extLst>
                  <a:ext uri="{FF2B5EF4-FFF2-40B4-BE49-F238E27FC236}">
                    <a16:creationId xmlns:a16="http://schemas.microsoft.com/office/drawing/2014/main" id="{E1197964-ECDA-4CF3-A319-07D14A4491D4}"/>
                  </a:ext>
                </a:extLst>
              </p:cNvPr>
              <p:cNvSpPr/>
              <p:nvPr/>
            </p:nvSpPr>
            <p:spPr>
              <a:xfrm rot="7200000">
                <a:off x="4800930" y="2193237"/>
                <a:ext cx="262131" cy="6685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E5FED404-4DF9-485F-9A86-0E07A65744E4}"/>
                  </a:ext>
                </a:extLst>
              </p:cNvPr>
              <p:cNvGrpSpPr/>
              <p:nvPr/>
            </p:nvGrpSpPr>
            <p:grpSpPr>
              <a:xfrm>
                <a:off x="4505941" y="1876426"/>
                <a:ext cx="91220" cy="137930"/>
                <a:chOff x="1599941" y="1796144"/>
                <a:chExt cx="92869" cy="178007"/>
              </a:xfrm>
            </p:grpSpPr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5F1314C8-668B-473A-8E76-02BAA784E3A7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円: 塗りつぶしなし 152">
                  <a:extLst>
                    <a:ext uri="{FF2B5EF4-FFF2-40B4-BE49-F238E27FC236}">
                      <a16:creationId xmlns:a16="http://schemas.microsoft.com/office/drawing/2014/main" id="{A6A219B0-C174-49F3-B688-6F22167DA357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44C67107-CAF3-4529-A9DD-CF7F4173F905}"/>
                  </a:ext>
                </a:extLst>
              </p:cNvPr>
              <p:cNvGrpSpPr/>
              <p:nvPr/>
            </p:nvGrpSpPr>
            <p:grpSpPr>
              <a:xfrm>
                <a:off x="4829900" y="1876426"/>
                <a:ext cx="120480" cy="137930"/>
                <a:chOff x="1599941" y="1796144"/>
                <a:chExt cx="92869" cy="178007"/>
              </a:xfrm>
            </p:grpSpPr>
            <p:sp>
              <p:nvSpPr>
                <p:cNvPr id="150" name="楕円 149">
                  <a:extLst>
                    <a:ext uri="{FF2B5EF4-FFF2-40B4-BE49-F238E27FC236}">
                      <a16:creationId xmlns:a16="http://schemas.microsoft.com/office/drawing/2014/main" id="{2FF87CE7-886F-4979-80A0-2C435BDDA65F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円: 塗りつぶしなし 150">
                  <a:extLst>
                    <a:ext uri="{FF2B5EF4-FFF2-40B4-BE49-F238E27FC236}">
                      <a16:creationId xmlns:a16="http://schemas.microsoft.com/office/drawing/2014/main" id="{6FE2C458-5E0D-4912-B89E-34A884D170B6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29" name="円/楕円 27">
              <a:extLst>
                <a:ext uri="{FF2B5EF4-FFF2-40B4-BE49-F238E27FC236}">
                  <a16:creationId xmlns:a16="http://schemas.microsoft.com/office/drawing/2014/main" id="{DA4FF8A6-941C-473C-8A51-21AC0C875D20}"/>
                </a:ext>
              </a:extLst>
            </p:cNvPr>
            <p:cNvSpPr/>
            <p:nvPr/>
          </p:nvSpPr>
          <p:spPr>
            <a:xfrm rot="13943616">
              <a:off x="4540451" y="2249439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EE40E780-47EC-41BF-BFBE-FC3B72B64200}"/>
              </a:ext>
            </a:extLst>
          </p:cNvPr>
          <p:cNvGrpSpPr/>
          <p:nvPr/>
        </p:nvGrpSpPr>
        <p:grpSpPr>
          <a:xfrm>
            <a:off x="1475560" y="1157935"/>
            <a:ext cx="1114604" cy="2390345"/>
            <a:chOff x="1475560" y="1157935"/>
            <a:chExt cx="1114604" cy="2390345"/>
          </a:xfrm>
        </p:grpSpPr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072335A6-021C-4568-A0FA-9C0F2B41D49C}"/>
                </a:ext>
              </a:extLst>
            </p:cNvPr>
            <p:cNvGrpSpPr/>
            <p:nvPr/>
          </p:nvGrpSpPr>
          <p:grpSpPr>
            <a:xfrm>
              <a:off x="1475560" y="1157935"/>
              <a:ext cx="1114604" cy="2390345"/>
              <a:chOff x="1475560" y="1157935"/>
              <a:chExt cx="1114604" cy="2390345"/>
            </a:xfrm>
          </p:grpSpPr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C79976A5-9410-4111-AFD6-46EE6F1BE1EE}"/>
                  </a:ext>
                </a:extLst>
              </p:cNvPr>
              <p:cNvGrpSpPr/>
              <p:nvPr/>
            </p:nvGrpSpPr>
            <p:grpSpPr>
              <a:xfrm>
                <a:off x="1475560" y="1157935"/>
                <a:ext cx="1114604" cy="2390345"/>
                <a:chOff x="1475560" y="1157935"/>
                <a:chExt cx="1114604" cy="2390345"/>
              </a:xfrm>
            </p:grpSpPr>
            <p:sp>
              <p:nvSpPr>
                <p:cNvPr id="167" name="月 166">
                  <a:extLst>
                    <a:ext uri="{FF2B5EF4-FFF2-40B4-BE49-F238E27FC236}">
                      <a16:creationId xmlns:a16="http://schemas.microsoft.com/office/drawing/2014/main" id="{3AE7EFF3-957D-4E6D-8C7D-DA3113524C55}"/>
                    </a:ext>
                  </a:extLst>
                </p:cNvPr>
                <p:cNvSpPr/>
                <p:nvPr/>
              </p:nvSpPr>
              <p:spPr>
                <a:xfrm flipH="1">
                  <a:off x="1629142" y="1604625"/>
                  <a:ext cx="104457" cy="84676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8" name="月 167">
                  <a:extLst>
                    <a:ext uri="{FF2B5EF4-FFF2-40B4-BE49-F238E27FC236}">
                      <a16:creationId xmlns:a16="http://schemas.microsoft.com/office/drawing/2014/main" id="{8CE9A7B7-0E14-44D2-B7B5-7460B1305C72}"/>
                    </a:ext>
                  </a:extLst>
                </p:cNvPr>
                <p:cNvSpPr/>
                <p:nvPr/>
              </p:nvSpPr>
              <p:spPr>
                <a:xfrm flipH="1">
                  <a:off x="2255481" y="1604625"/>
                  <a:ext cx="143298" cy="84676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72517F63-E968-4999-800D-AFC6F292430F}"/>
                    </a:ext>
                  </a:extLst>
                </p:cNvPr>
                <p:cNvSpPr/>
                <p:nvPr/>
              </p:nvSpPr>
              <p:spPr>
                <a:xfrm>
                  <a:off x="1775673" y="1162395"/>
                  <a:ext cx="802427" cy="6575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1A5B7ACE-6F2E-4C65-82F7-7A770A6D0A42}"/>
                    </a:ext>
                  </a:extLst>
                </p:cNvPr>
                <p:cNvSpPr/>
                <p:nvPr/>
              </p:nvSpPr>
              <p:spPr>
                <a:xfrm>
                  <a:off x="1475560" y="1252700"/>
                  <a:ext cx="1114604" cy="94484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D8293A92-6149-4828-8FD7-7076B7F87F9E}"/>
                    </a:ext>
                  </a:extLst>
                </p:cNvPr>
                <p:cNvSpPr/>
                <p:nvPr/>
              </p:nvSpPr>
              <p:spPr>
                <a:xfrm>
                  <a:off x="1543402" y="1408719"/>
                  <a:ext cx="897082" cy="1466720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75848 w 897082"/>
                    <a:gd name="connsiteY15" fmla="*/ 815369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75848 w 897082"/>
                    <a:gd name="connsiteY15" fmla="*/ 815369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97280 w 897082"/>
                    <a:gd name="connsiteY15" fmla="*/ 81060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97280 w 897082"/>
                    <a:gd name="connsiteY15" fmla="*/ 81060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97280 w 897082"/>
                    <a:gd name="connsiteY15" fmla="*/ 81060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310199" y="978981"/>
                        <a:pt x="168877" y="957662"/>
                        <a:pt x="97280" y="810606"/>
                      </a:cubicBezTo>
                      <a:cubicBezTo>
                        <a:pt x="1870" y="749274"/>
                        <a:pt x="12641" y="633522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614C6AF5-5438-4655-B69F-C463BE1C9325}"/>
                    </a:ext>
                  </a:extLst>
                </p:cNvPr>
                <p:cNvSpPr/>
                <p:nvPr/>
              </p:nvSpPr>
              <p:spPr>
                <a:xfrm>
                  <a:off x="1896400" y="2412716"/>
                  <a:ext cx="180209" cy="9235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649F5652-9E65-4F19-8D24-EEE096D59404}"/>
                    </a:ext>
                  </a:extLst>
                </p:cNvPr>
                <p:cNvSpPr/>
                <p:nvPr/>
              </p:nvSpPr>
              <p:spPr>
                <a:xfrm>
                  <a:off x="1503914" y="2527355"/>
                  <a:ext cx="1045562" cy="1020925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045562" h="1020925">
                      <a:moveTo>
                        <a:pt x="679490" y="0"/>
                      </a:moveTo>
                      <a:lnTo>
                        <a:pt x="740145" y="0"/>
                      </a:lnTo>
                      <a:cubicBezTo>
                        <a:pt x="908822" y="0"/>
                        <a:pt x="1045562" y="143444"/>
                        <a:pt x="1045562" y="320391"/>
                      </a:cubicBezTo>
                      <a:lnTo>
                        <a:pt x="1045562" y="1020925"/>
                      </a:lnTo>
                      <a:lnTo>
                        <a:pt x="117074" y="1020925"/>
                      </a:lnTo>
                      <a:cubicBezTo>
                        <a:pt x="84296" y="825080"/>
                        <a:pt x="-48493" y="586373"/>
                        <a:pt x="18741" y="433390"/>
                      </a:cubicBezTo>
                      <a:cubicBezTo>
                        <a:pt x="85975" y="280407"/>
                        <a:pt x="111843" y="209378"/>
                        <a:pt x="166854" y="138877"/>
                      </a:cubicBezTo>
                      <a:cubicBezTo>
                        <a:pt x="221865" y="68376"/>
                        <a:pt x="279968" y="30585"/>
                        <a:pt x="348805" y="10385"/>
                      </a:cubicBezTo>
                      <a:lnTo>
                        <a:pt x="368010" y="7678"/>
                      </a:lnTo>
                      <a:lnTo>
                        <a:pt x="334074" y="72107"/>
                      </a:lnTo>
                      <a:cubicBezTo>
                        <a:pt x="315991" y="120971"/>
                        <a:pt x="316549" y="162938"/>
                        <a:pt x="340034" y="186423"/>
                      </a:cubicBezTo>
                      <a:cubicBezTo>
                        <a:pt x="387005" y="233394"/>
                        <a:pt x="507899" y="188655"/>
                        <a:pt x="610058" y="86497"/>
                      </a:cubicBezTo>
                      <a:cubicBezTo>
                        <a:pt x="635597" y="60957"/>
                        <a:pt x="657548" y="34247"/>
                        <a:pt x="675375" y="7813"/>
                      </a:cubicBezTo>
                      <a:lnTo>
                        <a:pt x="679490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F337CED8-4BD5-4E1F-A6BD-909E15B8B86D}"/>
                    </a:ext>
                  </a:extLst>
                </p:cNvPr>
                <p:cNvSpPr/>
                <p:nvPr/>
              </p:nvSpPr>
              <p:spPr>
                <a:xfrm rot="19800000">
                  <a:off x="1688066" y="2119316"/>
                  <a:ext cx="45719" cy="92869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" name="円/楕円 27">
                  <a:extLst>
                    <a:ext uri="{FF2B5EF4-FFF2-40B4-BE49-F238E27FC236}">
                      <a16:creationId xmlns:a16="http://schemas.microsoft.com/office/drawing/2014/main" id="{734D8582-1121-490D-95D9-27B0AAD4B74A}"/>
                    </a:ext>
                  </a:extLst>
                </p:cNvPr>
                <p:cNvSpPr/>
                <p:nvPr/>
              </p:nvSpPr>
              <p:spPr>
                <a:xfrm rot="10800000">
                  <a:off x="1773544" y="2248008"/>
                  <a:ext cx="55863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  <a:gd name="connsiteX0" fmla="*/ 443 w 2757270"/>
                    <a:gd name="connsiteY0" fmla="*/ 159064 h 610843"/>
                    <a:gd name="connsiteX1" fmla="*/ 2587173 w 2757270"/>
                    <a:gd name="connsiteY1" fmla="*/ 25136 h 610843"/>
                    <a:gd name="connsiteX2" fmla="*/ 2381958 w 2757270"/>
                    <a:gd name="connsiteY2" fmla="*/ 609890 h 610843"/>
                    <a:gd name="connsiteX3" fmla="*/ 443 w 2757270"/>
                    <a:gd name="connsiteY3" fmla="*/ 159064 h 610843"/>
                    <a:gd name="connsiteX0" fmla="*/ 842 w 2814120"/>
                    <a:gd name="connsiteY0" fmla="*/ 107455 h 558568"/>
                    <a:gd name="connsiteX1" fmla="*/ 2666656 w 2814120"/>
                    <a:gd name="connsiteY1" fmla="*/ 34479 h 558568"/>
                    <a:gd name="connsiteX2" fmla="*/ 2382357 w 2814120"/>
                    <a:gd name="connsiteY2" fmla="*/ 558281 h 558568"/>
                    <a:gd name="connsiteX3" fmla="*/ 842 w 2814120"/>
                    <a:gd name="connsiteY3" fmla="*/ 107455 h 558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14120" h="558568">
                      <a:moveTo>
                        <a:pt x="842" y="107455"/>
                      </a:moveTo>
                      <a:cubicBezTo>
                        <a:pt x="48225" y="20155"/>
                        <a:pt x="2393342" y="-41838"/>
                        <a:pt x="2666656" y="34479"/>
                      </a:cubicBezTo>
                      <a:cubicBezTo>
                        <a:pt x="2939970" y="110796"/>
                        <a:pt x="2826659" y="546118"/>
                        <a:pt x="2382357" y="558281"/>
                      </a:cubicBezTo>
                      <a:cubicBezTo>
                        <a:pt x="1938055" y="570444"/>
                        <a:pt x="-46541" y="194755"/>
                        <a:pt x="842" y="10745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" name="円/楕円 27">
                  <a:extLst>
                    <a:ext uri="{FF2B5EF4-FFF2-40B4-BE49-F238E27FC236}">
                      <a16:creationId xmlns:a16="http://schemas.microsoft.com/office/drawing/2014/main" id="{BD5B3367-8319-4089-9BF9-54CB25B29BD8}"/>
                    </a:ext>
                  </a:extLst>
                </p:cNvPr>
                <p:cNvSpPr/>
                <p:nvPr/>
              </p:nvSpPr>
              <p:spPr>
                <a:xfrm>
                  <a:off x="1922768" y="1662488"/>
                  <a:ext cx="215596" cy="6153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" name="円/楕円 27">
                  <a:extLst>
                    <a:ext uri="{FF2B5EF4-FFF2-40B4-BE49-F238E27FC236}">
                      <a16:creationId xmlns:a16="http://schemas.microsoft.com/office/drawing/2014/main" id="{64F9468E-D015-48C6-A926-1D19823419B3}"/>
                    </a:ext>
                  </a:extLst>
                </p:cNvPr>
                <p:cNvSpPr/>
                <p:nvPr/>
              </p:nvSpPr>
              <p:spPr>
                <a:xfrm>
                  <a:off x="1566537" y="1662488"/>
                  <a:ext cx="142952" cy="6153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8" name="月 177">
                  <a:extLst>
                    <a:ext uri="{FF2B5EF4-FFF2-40B4-BE49-F238E27FC236}">
                      <a16:creationId xmlns:a16="http://schemas.microsoft.com/office/drawing/2014/main" id="{011373F1-9EB9-4C52-86C9-539EA1360DB1}"/>
                    </a:ext>
                  </a:extLst>
                </p:cNvPr>
                <p:cNvSpPr/>
                <p:nvPr/>
              </p:nvSpPr>
              <p:spPr>
                <a:xfrm rot="18900000" flipH="1">
                  <a:off x="2014905" y="1157935"/>
                  <a:ext cx="418634" cy="857012"/>
                </a:xfrm>
                <a:prstGeom prst="moon">
                  <a:avLst>
                    <a:gd name="adj" fmla="val 56681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9" name="円/楕円 368">
                  <a:extLst>
                    <a:ext uri="{FF2B5EF4-FFF2-40B4-BE49-F238E27FC236}">
                      <a16:creationId xmlns:a16="http://schemas.microsoft.com/office/drawing/2014/main" id="{A497ACF7-F925-4053-8DC4-846BA799D005}"/>
                    </a:ext>
                  </a:extLst>
                </p:cNvPr>
                <p:cNvSpPr/>
                <p:nvPr/>
              </p:nvSpPr>
              <p:spPr>
                <a:xfrm rot="900000" flipH="1">
                  <a:off x="2303514" y="1838852"/>
                  <a:ext cx="203820" cy="337309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0" name="円/楕円 369">
                  <a:extLst>
                    <a:ext uri="{FF2B5EF4-FFF2-40B4-BE49-F238E27FC236}">
                      <a16:creationId xmlns:a16="http://schemas.microsoft.com/office/drawing/2014/main" id="{58716889-33E2-4318-9575-018A2B4B73E4}"/>
                    </a:ext>
                  </a:extLst>
                </p:cNvPr>
                <p:cNvSpPr/>
                <p:nvPr/>
              </p:nvSpPr>
              <p:spPr>
                <a:xfrm rot="900000" flipH="1">
                  <a:off x="2347489" y="1897406"/>
                  <a:ext cx="120663" cy="221097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1" name="ホームベース 73">
                  <a:extLst>
                    <a:ext uri="{FF2B5EF4-FFF2-40B4-BE49-F238E27FC236}">
                      <a16:creationId xmlns:a16="http://schemas.microsoft.com/office/drawing/2014/main" id="{0C2B23A9-1091-42B4-BE5D-6678F2ACEACD}"/>
                    </a:ext>
                  </a:extLst>
                </p:cNvPr>
                <p:cNvSpPr/>
                <p:nvPr/>
              </p:nvSpPr>
              <p:spPr>
                <a:xfrm rot="5400000">
                  <a:off x="1707261" y="2512669"/>
                  <a:ext cx="517518" cy="550566"/>
                </a:xfrm>
                <a:custGeom>
                  <a:avLst/>
                  <a:gdLst>
                    <a:gd name="connsiteX0" fmla="*/ 0 w 434959"/>
                    <a:gd name="connsiteY0" fmla="*/ 0 h 448966"/>
                    <a:gd name="connsiteX1" fmla="*/ 171761 w 434959"/>
                    <a:gd name="connsiteY1" fmla="*/ 0 h 448966"/>
                    <a:gd name="connsiteX2" fmla="*/ 434959 w 434959"/>
                    <a:gd name="connsiteY2" fmla="*/ 224483 h 448966"/>
                    <a:gd name="connsiteX3" fmla="*/ 171761 w 434959"/>
                    <a:gd name="connsiteY3" fmla="*/ 448966 h 448966"/>
                    <a:gd name="connsiteX4" fmla="*/ 0 w 434959"/>
                    <a:gd name="connsiteY4" fmla="*/ 448966 h 448966"/>
                    <a:gd name="connsiteX5" fmla="*/ 0 w 434959"/>
                    <a:gd name="connsiteY5" fmla="*/ 0 h 448966"/>
                    <a:gd name="connsiteX0" fmla="*/ 0 w 396862"/>
                    <a:gd name="connsiteY0" fmla="*/ 0 h 448966"/>
                    <a:gd name="connsiteX1" fmla="*/ 171761 w 396862"/>
                    <a:gd name="connsiteY1" fmla="*/ 0 h 448966"/>
                    <a:gd name="connsiteX2" fmla="*/ 396862 w 396862"/>
                    <a:gd name="connsiteY2" fmla="*/ 402283 h 448966"/>
                    <a:gd name="connsiteX3" fmla="*/ 171761 w 396862"/>
                    <a:gd name="connsiteY3" fmla="*/ 448966 h 448966"/>
                    <a:gd name="connsiteX4" fmla="*/ 0 w 396862"/>
                    <a:gd name="connsiteY4" fmla="*/ 448966 h 448966"/>
                    <a:gd name="connsiteX5" fmla="*/ 0 w 396862"/>
                    <a:gd name="connsiteY5" fmla="*/ 0 h 448966"/>
                    <a:gd name="connsiteX0" fmla="*/ 0 w 396862"/>
                    <a:gd name="connsiteY0" fmla="*/ 0 h 448966"/>
                    <a:gd name="connsiteX1" fmla="*/ 133661 w 396862"/>
                    <a:gd name="connsiteY1" fmla="*/ 73025 h 448966"/>
                    <a:gd name="connsiteX2" fmla="*/ 396862 w 396862"/>
                    <a:gd name="connsiteY2" fmla="*/ 402283 h 448966"/>
                    <a:gd name="connsiteX3" fmla="*/ 171761 w 396862"/>
                    <a:gd name="connsiteY3" fmla="*/ 448966 h 448966"/>
                    <a:gd name="connsiteX4" fmla="*/ 0 w 396862"/>
                    <a:gd name="connsiteY4" fmla="*/ 448966 h 448966"/>
                    <a:gd name="connsiteX5" fmla="*/ 0 w 396862"/>
                    <a:gd name="connsiteY5" fmla="*/ 0 h 448966"/>
                    <a:gd name="connsiteX0" fmla="*/ 0 w 396862"/>
                    <a:gd name="connsiteY0" fmla="*/ 0 h 474366"/>
                    <a:gd name="connsiteX1" fmla="*/ 133661 w 396862"/>
                    <a:gd name="connsiteY1" fmla="*/ 73025 h 474366"/>
                    <a:gd name="connsiteX2" fmla="*/ 396862 w 396862"/>
                    <a:gd name="connsiteY2" fmla="*/ 402283 h 474366"/>
                    <a:gd name="connsiteX3" fmla="*/ 140011 w 396862"/>
                    <a:gd name="connsiteY3" fmla="*/ 474366 h 474366"/>
                    <a:gd name="connsiteX4" fmla="*/ 0 w 396862"/>
                    <a:gd name="connsiteY4" fmla="*/ 448966 h 474366"/>
                    <a:gd name="connsiteX5" fmla="*/ 0 w 396862"/>
                    <a:gd name="connsiteY5" fmla="*/ 0 h 474366"/>
                    <a:gd name="connsiteX0" fmla="*/ 0 w 396862"/>
                    <a:gd name="connsiteY0" fmla="*/ 0 h 474366"/>
                    <a:gd name="connsiteX1" fmla="*/ 133661 w 396862"/>
                    <a:gd name="connsiteY1" fmla="*/ 73025 h 474366"/>
                    <a:gd name="connsiteX2" fmla="*/ 396862 w 396862"/>
                    <a:gd name="connsiteY2" fmla="*/ 402283 h 474366"/>
                    <a:gd name="connsiteX3" fmla="*/ 140011 w 396862"/>
                    <a:gd name="connsiteY3" fmla="*/ 474366 h 474366"/>
                    <a:gd name="connsiteX4" fmla="*/ 3175 w 396862"/>
                    <a:gd name="connsiteY4" fmla="*/ 385466 h 474366"/>
                    <a:gd name="connsiteX5" fmla="*/ 0 w 396862"/>
                    <a:gd name="connsiteY5" fmla="*/ 0 h 474366"/>
                    <a:gd name="connsiteX0" fmla="*/ 0 w 396862"/>
                    <a:gd name="connsiteY0" fmla="*/ 0 h 452141"/>
                    <a:gd name="connsiteX1" fmla="*/ 133661 w 396862"/>
                    <a:gd name="connsiteY1" fmla="*/ 73025 h 452141"/>
                    <a:gd name="connsiteX2" fmla="*/ 396862 w 396862"/>
                    <a:gd name="connsiteY2" fmla="*/ 402283 h 452141"/>
                    <a:gd name="connsiteX3" fmla="*/ 117786 w 396862"/>
                    <a:gd name="connsiteY3" fmla="*/ 452141 h 452141"/>
                    <a:gd name="connsiteX4" fmla="*/ 3175 w 396862"/>
                    <a:gd name="connsiteY4" fmla="*/ 385466 h 452141"/>
                    <a:gd name="connsiteX5" fmla="*/ 0 w 396862"/>
                    <a:gd name="connsiteY5" fmla="*/ 0 h 452141"/>
                    <a:gd name="connsiteX0" fmla="*/ 0 w 533390"/>
                    <a:gd name="connsiteY0" fmla="*/ 0 h 452141"/>
                    <a:gd name="connsiteX1" fmla="*/ 133661 w 533390"/>
                    <a:gd name="connsiteY1" fmla="*/ 73025 h 452141"/>
                    <a:gd name="connsiteX2" fmla="*/ 533390 w 533390"/>
                    <a:gd name="connsiteY2" fmla="*/ 427683 h 452141"/>
                    <a:gd name="connsiteX3" fmla="*/ 117786 w 533390"/>
                    <a:gd name="connsiteY3" fmla="*/ 452141 h 452141"/>
                    <a:gd name="connsiteX4" fmla="*/ 3175 w 533390"/>
                    <a:gd name="connsiteY4" fmla="*/ 385466 h 452141"/>
                    <a:gd name="connsiteX5" fmla="*/ 0 w 533390"/>
                    <a:gd name="connsiteY5" fmla="*/ 0 h 452141"/>
                    <a:gd name="connsiteX0" fmla="*/ 0 w 533390"/>
                    <a:gd name="connsiteY0" fmla="*/ 0 h 490241"/>
                    <a:gd name="connsiteX1" fmla="*/ 133661 w 533390"/>
                    <a:gd name="connsiteY1" fmla="*/ 73025 h 490241"/>
                    <a:gd name="connsiteX2" fmla="*/ 533390 w 533390"/>
                    <a:gd name="connsiteY2" fmla="*/ 427683 h 490241"/>
                    <a:gd name="connsiteX3" fmla="*/ 254314 w 533390"/>
                    <a:gd name="connsiteY3" fmla="*/ 490241 h 490241"/>
                    <a:gd name="connsiteX4" fmla="*/ 3175 w 533390"/>
                    <a:gd name="connsiteY4" fmla="*/ 385466 h 490241"/>
                    <a:gd name="connsiteX5" fmla="*/ 0 w 533390"/>
                    <a:gd name="connsiteY5" fmla="*/ 0 h 490241"/>
                    <a:gd name="connsiteX0" fmla="*/ 0 w 533390"/>
                    <a:gd name="connsiteY0" fmla="*/ 0 h 490241"/>
                    <a:gd name="connsiteX1" fmla="*/ 263839 w 533390"/>
                    <a:gd name="connsiteY1" fmla="*/ 28575 h 490241"/>
                    <a:gd name="connsiteX2" fmla="*/ 533390 w 533390"/>
                    <a:gd name="connsiteY2" fmla="*/ 427683 h 490241"/>
                    <a:gd name="connsiteX3" fmla="*/ 254314 w 533390"/>
                    <a:gd name="connsiteY3" fmla="*/ 490241 h 490241"/>
                    <a:gd name="connsiteX4" fmla="*/ 3175 w 533390"/>
                    <a:gd name="connsiteY4" fmla="*/ 385466 h 490241"/>
                    <a:gd name="connsiteX5" fmla="*/ 0 w 533390"/>
                    <a:gd name="connsiteY5" fmla="*/ 0 h 490241"/>
                    <a:gd name="connsiteX0" fmla="*/ 0 w 533390"/>
                    <a:gd name="connsiteY0" fmla="*/ 0 h 490241"/>
                    <a:gd name="connsiteX1" fmla="*/ 263839 w 533390"/>
                    <a:gd name="connsiteY1" fmla="*/ 28575 h 490241"/>
                    <a:gd name="connsiteX2" fmla="*/ 533390 w 533390"/>
                    <a:gd name="connsiteY2" fmla="*/ 427683 h 490241"/>
                    <a:gd name="connsiteX3" fmla="*/ 254314 w 533390"/>
                    <a:gd name="connsiteY3" fmla="*/ 490241 h 490241"/>
                    <a:gd name="connsiteX4" fmla="*/ 90183 w 533390"/>
                    <a:gd name="connsiteY4" fmla="*/ 425204 h 490241"/>
                    <a:gd name="connsiteX5" fmla="*/ 3175 w 533390"/>
                    <a:gd name="connsiteY5" fmla="*/ 385466 h 490241"/>
                    <a:gd name="connsiteX6" fmla="*/ 0 w 533390"/>
                    <a:gd name="connsiteY6" fmla="*/ 0 h 490241"/>
                    <a:gd name="connsiteX0" fmla="*/ 0 w 533390"/>
                    <a:gd name="connsiteY0" fmla="*/ 0 h 490241"/>
                    <a:gd name="connsiteX1" fmla="*/ 263839 w 533390"/>
                    <a:gd name="connsiteY1" fmla="*/ 28575 h 490241"/>
                    <a:gd name="connsiteX2" fmla="*/ 533390 w 533390"/>
                    <a:gd name="connsiteY2" fmla="*/ 427683 h 490241"/>
                    <a:gd name="connsiteX3" fmla="*/ 254314 w 533390"/>
                    <a:gd name="connsiteY3" fmla="*/ 490241 h 490241"/>
                    <a:gd name="connsiteX4" fmla="*/ 71136 w 533390"/>
                    <a:gd name="connsiteY4" fmla="*/ 485529 h 490241"/>
                    <a:gd name="connsiteX5" fmla="*/ 3175 w 533390"/>
                    <a:gd name="connsiteY5" fmla="*/ 385466 h 490241"/>
                    <a:gd name="connsiteX6" fmla="*/ 0 w 533390"/>
                    <a:gd name="connsiteY6" fmla="*/ 0 h 490241"/>
                    <a:gd name="connsiteX0" fmla="*/ 0 w 517518"/>
                    <a:gd name="connsiteY0" fmla="*/ 0 h 490241"/>
                    <a:gd name="connsiteX1" fmla="*/ 263839 w 517518"/>
                    <a:gd name="connsiteY1" fmla="*/ 28575 h 490241"/>
                    <a:gd name="connsiteX2" fmla="*/ 517518 w 517518"/>
                    <a:gd name="connsiteY2" fmla="*/ 411808 h 490241"/>
                    <a:gd name="connsiteX3" fmla="*/ 254314 w 517518"/>
                    <a:gd name="connsiteY3" fmla="*/ 490241 h 490241"/>
                    <a:gd name="connsiteX4" fmla="*/ 71136 w 517518"/>
                    <a:gd name="connsiteY4" fmla="*/ 485529 h 490241"/>
                    <a:gd name="connsiteX5" fmla="*/ 3175 w 517518"/>
                    <a:gd name="connsiteY5" fmla="*/ 385466 h 490241"/>
                    <a:gd name="connsiteX6" fmla="*/ 0 w 517518"/>
                    <a:gd name="connsiteY6" fmla="*/ 0 h 490241"/>
                    <a:gd name="connsiteX0" fmla="*/ 0 w 517518"/>
                    <a:gd name="connsiteY0" fmla="*/ 0 h 550566"/>
                    <a:gd name="connsiteX1" fmla="*/ 263839 w 517518"/>
                    <a:gd name="connsiteY1" fmla="*/ 28575 h 550566"/>
                    <a:gd name="connsiteX2" fmla="*/ 517518 w 517518"/>
                    <a:gd name="connsiteY2" fmla="*/ 411808 h 550566"/>
                    <a:gd name="connsiteX3" fmla="*/ 203517 w 517518"/>
                    <a:gd name="connsiteY3" fmla="*/ 550566 h 550566"/>
                    <a:gd name="connsiteX4" fmla="*/ 71136 w 517518"/>
                    <a:gd name="connsiteY4" fmla="*/ 485529 h 550566"/>
                    <a:gd name="connsiteX5" fmla="*/ 3175 w 517518"/>
                    <a:gd name="connsiteY5" fmla="*/ 385466 h 550566"/>
                    <a:gd name="connsiteX6" fmla="*/ 0 w 517518"/>
                    <a:gd name="connsiteY6" fmla="*/ 0 h 550566"/>
                    <a:gd name="connsiteX0" fmla="*/ 0 w 517518"/>
                    <a:gd name="connsiteY0" fmla="*/ 0 h 550566"/>
                    <a:gd name="connsiteX1" fmla="*/ 263839 w 517518"/>
                    <a:gd name="connsiteY1" fmla="*/ 28575 h 550566"/>
                    <a:gd name="connsiteX2" fmla="*/ 517518 w 517518"/>
                    <a:gd name="connsiteY2" fmla="*/ 411808 h 550566"/>
                    <a:gd name="connsiteX3" fmla="*/ 203517 w 517518"/>
                    <a:gd name="connsiteY3" fmla="*/ 550566 h 550566"/>
                    <a:gd name="connsiteX4" fmla="*/ 74311 w 517518"/>
                    <a:gd name="connsiteY4" fmla="*/ 495054 h 550566"/>
                    <a:gd name="connsiteX5" fmla="*/ 3175 w 517518"/>
                    <a:gd name="connsiteY5" fmla="*/ 385466 h 550566"/>
                    <a:gd name="connsiteX6" fmla="*/ 0 w 517518"/>
                    <a:gd name="connsiteY6" fmla="*/ 0 h 550566"/>
                    <a:gd name="connsiteX0" fmla="*/ 0 w 517518"/>
                    <a:gd name="connsiteY0" fmla="*/ 0 h 550566"/>
                    <a:gd name="connsiteX1" fmla="*/ 244789 w 517518"/>
                    <a:gd name="connsiteY1" fmla="*/ 12700 h 550566"/>
                    <a:gd name="connsiteX2" fmla="*/ 517518 w 517518"/>
                    <a:gd name="connsiteY2" fmla="*/ 411808 h 550566"/>
                    <a:gd name="connsiteX3" fmla="*/ 203517 w 517518"/>
                    <a:gd name="connsiteY3" fmla="*/ 550566 h 550566"/>
                    <a:gd name="connsiteX4" fmla="*/ 74311 w 517518"/>
                    <a:gd name="connsiteY4" fmla="*/ 495054 h 550566"/>
                    <a:gd name="connsiteX5" fmla="*/ 3175 w 517518"/>
                    <a:gd name="connsiteY5" fmla="*/ 385466 h 550566"/>
                    <a:gd name="connsiteX6" fmla="*/ 0 w 517518"/>
                    <a:gd name="connsiteY6" fmla="*/ 0 h 550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7518" h="550566">
                      <a:moveTo>
                        <a:pt x="0" y="0"/>
                      </a:moveTo>
                      <a:lnTo>
                        <a:pt x="244789" y="12700"/>
                      </a:lnTo>
                      <a:lnTo>
                        <a:pt x="517518" y="411808"/>
                      </a:lnTo>
                      <a:lnTo>
                        <a:pt x="203517" y="550566"/>
                      </a:lnTo>
                      <a:lnTo>
                        <a:pt x="74311" y="495054"/>
                      </a:lnTo>
                      <a:lnTo>
                        <a:pt x="3175" y="385466"/>
                      </a:lnTo>
                      <a:cubicBezTo>
                        <a:pt x="2117" y="256977"/>
                        <a:pt x="1058" y="128489"/>
                        <a:pt x="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282F6617-E0DC-4585-9619-A88A2F68B360}"/>
                    </a:ext>
                  </a:extLst>
                </p:cNvPr>
                <p:cNvSpPr/>
                <p:nvPr/>
              </p:nvSpPr>
              <p:spPr>
                <a:xfrm>
                  <a:off x="1493658" y="2575979"/>
                  <a:ext cx="267783" cy="972301"/>
                </a:xfrm>
                <a:custGeom>
                  <a:avLst/>
                  <a:gdLst>
                    <a:gd name="connsiteX0" fmla="*/ 267783 w 267783"/>
                    <a:gd name="connsiteY0" fmla="*/ 0 h 972301"/>
                    <a:gd name="connsiteX1" fmla="*/ 258371 w 267783"/>
                    <a:gd name="connsiteY1" fmla="*/ 30320 h 972301"/>
                    <a:gd name="connsiteX2" fmla="*/ 179731 w 267783"/>
                    <a:gd name="connsiteY2" fmla="*/ 331547 h 972301"/>
                    <a:gd name="connsiteX3" fmla="*/ 191393 w 267783"/>
                    <a:gd name="connsiteY3" fmla="*/ 800992 h 972301"/>
                    <a:gd name="connsiteX4" fmla="*/ 222404 w 267783"/>
                    <a:gd name="connsiteY4" fmla="*/ 972301 h 972301"/>
                    <a:gd name="connsiteX5" fmla="*/ 117074 w 267783"/>
                    <a:gd name="connsiteY5" fmla="*/ 972301 h 972301"/>
                    <a:gd name="connsiteX6" fmla="*/ 18741 w 267783"/>
                    <a:gd name="connsiteY6" fmla="*/ 384766 h 972301"/>
                    <a:gd name="connsiteX7" fmla="*/ 166854 w 267783"/>
                    <a:gd name="connsiteY7" fmla="*/ 90253 h 972301"/>
                    <a:gd name="connsiteX8" fmla="*/ 252645 w 267783"/>
                    <a:gd name="connsiteY8" fmla="*/ 7144 h 972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7783" h="972301">
                      <a:moveTo>
                        <a:pt x="267783" y="0"/>
                      </a:moveTo>
                      <a:lnTo>
                        <a:pt x="258371" y="30320"/>
                      </a:lnTo>
                      <a:cubicBezTo>
                        <a:pt x="236624" y="107564"/>
                        <a:pt x="213348" y="202238"/>
                        <a:pt x="179731" y="331547"/>
                      </a:cubicBezTo>
                      <a:cubicBezTo>
                        <a:pt x="146114" y="460857"/>
                        <a:pt x="162503" y="626396"/>
                        <a:pt x="191393" y="800992"/>
                      </a:cubicBezTo>
                      <a:lnTo>
                        <a:pt x="222404" y="972301"/>
                      </a:lnTo>
                      <a:lnTo>
                        <a:pt x="117074" y="972301"/>
                      </a:lnTo>
                      <a:cubicBezTo>
                        <a:pt x="84296" y="776456"/>
                        <a:pt x="-48493" y="537749"/>
                        <a:pt x="18741" y="384766"/>
                      </a:cubicBezTo>
                      <a:cubicBezTo>
                        <a:pt x="85975" y="231783"/>
                        <a:pt x="111843" y="160754"/>
                        <a:pt x="166854" y="90253"/>
                      </a:cubicBezTo>
                      <a:cubicBezTo>
                        <a:pt x="194360" y="55003"/>
                        <a:pt x="222638" y="27930"/>
                        <a:pt x="252645" y="7144"/>
                      </a:cubicBezTo>
                      <a:close/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80CF54E3-7B7D-43EA-8ED3-3F0B6F3D2171}"/>
                    </a:ext>
                  </a:extLst>
                </p:cNvPr>
                <p:cNvSpPr/>
                <p:nvPr/>
              </p:nvSpPr>
              <p:spPr>
                <a:xfrm>
                  <a:off x="2187960" y="2527355"/>
                  <a:ext cx="368200" cy="1020925"/>
                </a:xfrm>
                <a:custGeom>
                  <a:avLst/>
                  <a:gdLst>
                    <a:gd name="connsiteX0" fmla="*/ 2128 w 368200"/>
                    <a:gd name="connsiteY0" fmla="*/ 0 h 1020925"/>
                    <a:gd name="connsiteX1" fmla="*/ 62783 w 368200"/>
                    <a:gd name="connsiteY1" fmla="*/ 0 h 1020925"/>
                    <a:gd name="connsiteX2" fmla="*/ 368200 w 368200"/>
                    <a:gd name="connsiteY2" fmla="*/ 320391 h 1020925"/>
                    <a:gd name="connsiteX3" fmla="*/ 368200 w 368200"/>
                    <a:gd name="connsiteY3" fmla="*/ 1020925 h 1020925"/>
                    <a:gd name="connsiteX4" fmla="*/ 0 w 368200"/>
                    <a:gd name="connsiteY4" fmla="*/ 1020925 h 1020925"/>
                    <a:gd name="connsiteX5" fmla="*/ 0 w 368200"/>
                    <a:gd name="connsiteY5" fmla="*/ 4041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8200" h="1020925">
                      <a:moveTo>
                        <a:pt x="2128" y="0"/>
                      </a:moveTo>
                      <a:lnTo>
                        <a:pt x="62783" y="0"/>
                      </a:lnTo>
                      <a:cubicBezTo>
                        <a:pt x="231460" y="0"/>
                        <a:pt x="368200" y="143444"/>
                        <a:pt x="368200" y="320391"/>
                      </a:cubicBezTo>
                      <a:lnTo>
                        <a:pt x="368200" y="1020925"/>
                      </a:lnTo>
                      <a:lnTo>
                        <a:pt x="0" y="1020925"/>
                      </a:lnTo>
                      <a:lnTo>
                        <a:pt x="0" y="4041"/>
                      </a:lnTo>
                      <a:close/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8E8AEC17-D787-4593-9968-5FE5F583AA6C}"/>
                    </a:ext>
                  </a:extLst>
                </p:cNvPr>
                <p:cNvGrpSpPr/>
                <p:nvPr/>
              </p:nvGrpSpPr>
              <p:grpSpPr>
                <a:xfrm>
                  <a:off x="1718929" y="2486340"/>
                  <a:ext cx="598886" cy="473095"/>
                  <a:chOff x="1718929" y="2486340"/>
                  <a:chExt cx="598886" cy="473095"/>
                </a:xfrm>
              </p:grpSpPr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7B5DE668-B08E-4391-852C-8891BA2F6906}"/>
                      </a:ext>
                    </a:extLst>
                  </p:cNvPr>
                  <p:cNvSpPr/>
                  <p:nvPr/>
                </p:nvSpPr>
                <p:spPr>
                  <a:xfrm>
                    <a:off x="1718929" y="2486340"/>
                    <a:ext cx="598886" cy="371440"/>
                  </a:xfrm>
                  <a:custGeom>
                    <a:avLst/>
                    <a:gdLst>
                      <a:gd name="connsiteX0" fmla="*/ 164617 w 643336"/>
                      <a:gd name="connsiteY0" fmla="*/ 1 h 323816"/>
                      <a:gd name="connsiteX1" fmla="*/ 320804 w 643336"/>
                      <a:gd name="connsiteY1" fmla="*/ 323816 h 323816"/>
                      <a:gd name="connsiteX2" fmla="*/ 0 w 643336"/>
                      <a:gd name="connsiteY2" fmla="*/ 165087 h 323816"/>
                      <a:gd name="connsiteX3" fmla="*/ 478719 w 643336"/>
                      <a:gd name="connsiteY3" fmla="*/ 0 h 323816"/>
                      <a:gd name="connsiteX4" fmla="*/ 643336 w 643336"/>
                      <a:gd name="connsiteY4" fmla="*/ 165086 h 323816"/>
                      <a:gd name="connsiteX5" fmla="*/ 322532 w 643336"/>
                      <a:gd name="connsiteY5" fmla="*/ 323815 h 323816"/>
                      <a:gd name="connsiteX0" fmla="*/ 164617 w 643336"/>
                      <a:gd name="connsiteY0" fmla="*/ 1 h 368265"/>
                      <a:gd name="connsiteX1" fmla="*/ 320804 w 643336"/>
                      <a:gd name="connsiteY1" fmla="*/ 323816 h 368265"/>
                      <a:gd name="connsiteX2" fmla="*/ 0 w 643336"/>
                      <a:gd name="connsiteY2" fmla="*/ 165087 h 368265"/>
                      <a:gd name="connsiteX3" fmla="*/ 164617 w 643336"/>
                      <a:gd name="connsiteY3" fmla="*/ 1 h 368265"/>
                      <a:gd name="connsiteX4" fmla="*/ 478719 w 643336"/>
                      <a:gd name="connsiteY4" fmla="*/ 0 h 368265"/>
                      <a:gd name="connsiteX5" fmla="*/ 643336 w 643336"/>
                      <a:gd name="connsiteY5" fmla="*/ 165086 h 368265"/>
                      <a:gd name="connsiteX6" fmla="*/ 201882 w 643336"/>
                      <a:gd name="connsiteY6" fmla="*/ 368265 h 368265"/>
                      <a:gd name="connsiteX7" fmla="*/ 478719 w 643336"/>
                      <a:gd name="connsiteY7" fmla="*/ 0 h 368265"/>
                      <a:gd name="connsiteX0" fmla="*/ 164617 w 643336"/>
                      <a:gd name="connsiteY0" fmla="*/ 1 h 371441"/>
                      <a:gd name="connsiteX1" fmla="*/ 168404 w 643336"/>
                      <a:gd name="connsiteY1" fmla="*/ 371441 h 371441"/>
                      <a:gd name="connsiteX2" fmla="*/ 0 w 643336"/>
                      <a:gd name="connsiteY2" fmla="*/ 165087 h 371441"/>
                      <a:gd name="connsiteX3" fmla="*/ 164617 w 643336"/>
                      <a:gd name="connsiteY3" fmla="*/ 1 h 371441"/>
                      <a:gd name="connsiteX4" fmla="*/ 478719 w 643336"/>
                      <a:gd name="connsiteY4" fmla="*/ 0 h 371441"/>
                      <a:gd name="connsiteX5" fmla="*/ 643336 w 643336"/>
                      <a:gd name="connsiteY5" fmla="*/ 165086 h 371441"/>
                      <a:gd name="connsiteX6" fmla="*/ 201882 w 643336"/>
                      <a:gd name="connsiteY6" fmla="*/ 368265 h 371441"/>
                      <a:gd name="connsiteX7" fmla="*/ 478719 w 643336"/>
                      <a:gd name="connsiteY7" fmla="*/ 0 h 371441"/>
                      <a:gd name="connsiteX0" fmla="*/ 132867 w 611586"/>
                      <a:gd name="connsiteY0" fmla="*/ 1 h 371441"/>
                      <a:gd name="connsiteX1" fmla="*/ 136654 w 611586"/>
                      <a:gd name="connsiteY1" fmla="*/ 371441 h 371441"/>
                      <a:gd name="connsiteX2" fmla="*/ 0 w 611586"/>
                      <a:gd name="connsiteY2" fmla="*/ 98412 h 371441"/>
                      <a:gd name="connsiteX3" fmla="*/ 132867 w 611586"/>
                      <a:gd name="connsiteY3" fmla="*/ 1 h 371441"/>
                      <a:gd name="connsiteX4" fmla="*/ 446969 w 611586"/>
                      <a:gd name="connsiteY4" fmla="*/ 0 h 371441"/>
                      <a:gd name="connsiteX5" fmla="*/ 611586 w 611586"/>
                      <a:gd name="connsiteY5" fmla="*/ 165086 h 371441"/>
                      <a:gd name="connsiteX6" fmla="*/ 170132 w 611586"/>
                      <a:gd name="connsiteY6" fmla="*/ 368265 h 371441"/>
                      <a:gd name="connsiteX7" fmla="*/ 446969 w 611586"/>
                      <a:gd name="connsiteY7" fmla="*/ 0 h 371441"/>
                      <a:gd name="connsiteX0" fmla="*/ 132867 w 617936"/>
                      <a:gd name="connsiteY0" fmla="*/ 1 h 371441"/>
                      <a:gd name="connsiteX1" fmla="*/ 136654 w 617936"/>
                      <a:gd name="connsiteY1" fmla="*/ 371441 h 371441"/>
                      <a:gd name="connsiteX2" fmla="*/ 0 w 617936"/>
                      <a:gd name="connsiteY2" fmla="*/ 98412 h 371441"/>
                      <a:gd name="connsiteX3" fmla="*/ 132867 w 617936"/>
                      <a:gd name="connsiteY3" fmla="*/ 1 h 371441"/>
                      <a:gd name="connsiteX4" fmla="*/ 446969 w 617936"/>
                      <a:gd name="connsiteY4" fmla="*/ 0 h 371441"/>
                      <a:gd name="connsiteX5" fmla="*/ 617936 w 617936"/>
                      <a:gd name="connsiteY5" fmla="*/ 92061 h 371441"/>
                      <a:gd name="connsiteX6" fmla="*/ 170132 w 617936"/>
                      <a:gd name="connsiteY6" fmla="*/ 368265 h 371441"/>
                      <a:gd name="connsiteX7" fmla="*/ 446969 w 617936"/>
                      <a:gd name="connsiteY7" fmla="*/ 0 h 371441"/>
                      <a:gd name="connsiteX0" fmla="*/ 132867 w 617936"/>
                      <a:gd name="connsiteY0" fmla="*/ 22226 h 393666"/>
                      <a:gd name="connsiteX1" fmla="*/ 136654 w 617936"/>
                      <a:gd name="connsiteY1" fmla="*/ 393666 h 393666"/>
                      <a:gd name="connsiteX2" fmla="*/ 0 w 617936"/>
                      <a:gd name="connsiteY2" fmla="*/ 120637 h 393666"/>
                      <a:gd name="connsiteX3" fmla="*/ 132867 w 617936"/>
                      <a:gd name="connsiteY3" fmla="*/ 22226 h 393666"/>
                      <a:gd name="connsiteX4" fmla="*/ 443794 w 617936"/>
                      <a:gd name="connsiteY4" fmla="*/ 0 h 393666"/>
                      <a:gd name="connsiteX5" fmla="*/ 617936 w 617936"/>
                      <a:gd name="connsiteY5" fmla="*/ 114286 h 393666"/>
                      <a:gd name="connsiteX6" fmla="*/ 170132 w 617936"/>
                      <a:gd name="connsiteY6" fmla="*/ 390490 h 393666"/>
                      <a:gd name="connsiteX7" fmla="*/ 443794 w 617936"/>
                      <a:gd name="connsiteY7" fmla="*/ 0 h 393666"/>
                      <a:gd name="connsiteX0" fmla="*/ 164617 w 617936"/>
                      <a:gd name="connsiteY0" fmla="*/ 22226 h 393666"/>
                      <a:gd name="connsiteX1" fmla="*/ 136654 w 617936"/>
                      <a:gd name="connsiteY1" fmla="*/ 393666 h 393666"/>
                      <a:gd name="connsiteX2" fmla="*/ 0 w 617936"/>
                      <a:gd name="connsiteY2" fmla="*/ 120637 h 393666"/>
                      <a:gd name="connsiteX3" fmla="*/ 164617 w 617936"/>
                      <a:gd name="connsiteY3" fmla="*/ 22226 h 393666"/>
                      <a:gd name="connsiteX4" fmla="*/ 443794 w 617936"/>
                      <a:gd name="connsiteY4" fmla="*/ 0 h 393666"/>
                      <a:gd name="connsiteX5" fmla="*/ 617936 w 617936"/>
                      <a:gd name="connsiteY5" fmla="*/ 114286 h 393666"/>
                      <a:gd name="connsiteX6" fmla="*/ 170132 w 617936"/>
                      <a:gd name="connsiteY6" fmla="*/ 390490 h 393666"/>
                      <a:gd name="connsiteX7" fmla="*/ 443794 w 617936"/>
                      <a:gd name="connsiteY7" fmla="*/ 0 h 393666"/>
                      <a:gd name="connsiteX0" fmla="*/ 145567 w 598886"/>
                      <a:gd name="connsiteY0" fmla="*/ 22226 h 393666"/>
                      <a:gd name="connsiteX1" fmla="*/ 117604 w 598886"/>
                      <a:gd name="connsiteY1" fmla="*/ 393666 h 393666"/>
                      <a:gd name="connsiteX2" fmla="*/ 0 w 598886"/>
                      <a:gd name="connsiteY2" fmla="*/ 98412 h 393666"/>
                      <a:gd name="connsiteX3" fmla="*/ 145567 w 598886"/>
                      <a:gd name="connsiteY3" fmla="*/ 22226 h 393666"/>
                      <a:gd name="connsiteX4" fmla="*/ 424744 w 598886"/>
                      <a:gd name="connsiteY4" fmla="*/ 0 h 393666"/>
                      <a:gd name="connsiteX5" fmla="*/ 598886 w 598886"/>
                      <a:gd name="connsiteY5" fmla="*/ 114286 h 393666"/>
                      <a:gd name="connsiteX6" fmla="*/ 151082 w 598886"/>
                      <a:gd name="connsiteY6" fmla="*/ 390490 h 393666"/>
                      <a:gd name="connsiteX7" fmla="*/ 424744 w 598886"/>
                      <a:gd name="connsiteY7" fmla="*/ 0 h 393666"/>
                      <a:gd name="connsiteX0" fmla="*/ 145567 w 598886"/>
                      <a:gd name="connsiteY0" fmla="*/ 22226 h 450815"/>
                      <a:gd name="connsiteX1" fmla="*/ 117604 w 598886"/>
                      <a:gd name="connsiteY1" fmla="*/ 393666 h 450815"/>
                      <a:gd name="connsiteX2" fmla="*/ 0 w 598886"/>
                      <a:gd name="connsiteY2" fmla="*/ 98412 h 450815"/>
                      <a:gd name="connsiteX3" fmla="*/ 145567 w 598886"/>
                      <a:gd name="connsiteY3" fmla="*/ 22226 h 450815"/>
                      <a:gd name="connsiteX4" fmla="*/ 424744 w 598886"/>
                      <a:gd name="connsiteY4" fmla="*/ 0 h 450815"/>
                      <a:gd name="connsiteX5" fmla="*/ 598886 w 598886"/>
                      <a:gd name="connsiteY5" fmla="*/ 114286 h 450815"/>
                      <a:gd name="connsiteX6" fmla="*/ 125682 w 598886"/>
                      <a:gd name="connsiteY6" fmla="*/ 450815 h 450815"/>
                      <a:gd name="connsiteX7" fmla="*/ 424744 w 598886"/>
                      <a:gd name="connsiteY7" fmla="*/ 0 h 450815"/>
                      <a:gd name="connsiteX0" fmla="*/ 145567 w 598886"/>
                      <a:gd name="connsiteY0" fmla="*/ 22226 h 393666"/>
                      <a:gd name="connsiteX1" fmla="*/ 117604 w 598886"/>
                      <a:gd name="connsiteY1" fmla="*/ 393666 h 393666"/>
                      <a:gd name="connsiteX2" fmla="*/ 0 w 598886"/>
                      <a:gd name="connsiteY2" fmla="*/ 98412 h 393666"/>
                      <a:gd name="connsiteX3" fmla="*/ 145567 w 598886"/>
                      <a:gd name="connsiteY3" fmla="*/ 22226 h 393666"/>
                      <a:gd name="connsiteX4" fmla="*/ 424744 w 598886"/>
                      <a:gd name="connsiteY4" fmla="*/ 0 h 393666"/>
                      <a:gd name="connsiteX5" fmla="*/ 598886 w 598886"/>
                      <a:gd name="connsiteY5" fmla="*/ 114286 h 393666"/>
                      <a:gd name="connsiteX6" fmla="*/ 141557 w 598886"/>
                      <a:gd name="connsiteY6" fmla="*/ 368265 h 393666"/>
                      <a:gd name="connsiteX7" fmla="*/ 424744 w 598886"/>
                      <a:gd name="connsiteY7" fmla="*/ 0 h 393666"/>
                      <a:gd name="connsiteX0" fmla="*/ 145567 w 598886"/>
                      <a:gd name="connsiteY0" fmla="*/ 22226 h 368265"/>
                      <a:gd name="connsiteX1" fmla="*/ 89029 w 598886"/>
                      <a:gd name="connsiteY1" fmla="*/ 365091 h 368265"/>
                      <a:gd name="connsiteX2" fmla="*/ 0 w 598886"/>
                      <a:gd name="connsiteY2" fmla="*/ 98412 h 368265"/>
                      <a:gd name="connsiteX3" fmla="*/ 145567 w 598886"/>
                      <a:gd name="connsiteY3" fmla="*/ 22226 h 368265"/>
                      <a:gd name="connsiteX4" fmla="*/ 424744 w 598886"/>
                      <a:gd name="connsiteY4" fmla="*/ 0 h 368265"/>
                      <a:gd name="connsiteX5" fmla="*/ 598886 w 598886"/>
                      <a:gd name="connsiteY5" fmla="*/ 114286 h 368265"/>
                      <a:gd name="connsiteX6" fmla="*/ 141557 w 598886"/>
                      <a:gd name="connsiteY6" fmla="*/ 368265 h 368265"/>
                      <a:gd name="connsiteX7" fmla="*/ 424744 w 598886"/>
                      <a:gd name="connsiteY7" fmla="*/ 0 h 368265"/>
                      <a:gd name="connsiteX0" fmla="*/ 145567 w 598886"/>
                      <a:gd name="connsiteY0" fmla="*/ 22226 h 368265"/>
                      <a:gd name="connsiteX1" fmla="*/ 89029 w 598886"/>
                      <a:gd name="connsiteY1" fmla="*/ 365091 h 368265"/>
                      <a:gd name="connsiteX2" fmla="*/ 0 w 598886"/>
                      <a:gd name="connsiteY2" fmla="*/ 98412 h 368265"/>
                      <a:gd name="connsiteX3" fmla="*/ 145567 w 598886"/>
                      <a:gd name="connsiteY3" fmla="*/ 22226 h 368265"/>
                      <a:gd name="connsiteX4" fmla="*/ 424744 w 598886"/>
                      <a:gd name="connsiteY4" fmla="*/ 0 h 368265"/>
                      <a:gd name="connsiteX5" fmla="*/ 598886 w 598886"/>
                      <a:gd name="connsiteY5" fmla="*/ 114286 h 368265"/>
                      <a:gd name="connsiteX6" fmla="*/ 141557 w 598886"/>
                      <a:gd name="connsiteY6" fmla="*/ 368265 h 368265"/>
                      <a:gd name="connsiteX7" fmla="*/ 424744 w 598886"/>
                      <a:gd name="connsiteY7" fmla="*/ 0 h 368265"/>
                      <a:gd name="connsiteX0" fmla="*/ 145567 w 598886"/>
                      <a:gd name="connsiteY0" fmla="*/ 22226 h 368265"/>
                      <a:gd name="connsiteX1" fmla="*/ 89029 w 598886"/>
                      <a:gd name="connsiteY1" fmla="*/ 365091 h 368265"/>
                      <a:gd name="connsiteX2" fmla="*/ 0 w 598886"/>
                      <a:gd name="connsiteY2" fmla="*/ 98412 h 368265"/>
                      <a:gd name="connsiteX3" fmla="*/ 145567 w 598886"/>
                      <a:gd name="connsiteY3" fmla="*/ 22226 h 368265"/>
                      <a:gd name="connsiteX4" fmla="*/ 424744 w 598886"/>
                      <a:gd name="connsiteY4" fmla="*/ 0 h 368265"/>
                      <a:gd name="connsiteX5" fmla="*/ 598886 w 598886"/>
                      <a:gd name="connsiteY5" fmla="*/ 114286 h 368265"/>
                      <a:gd name="connsiteX6" fmla="*/ 141557 w 598886"/>
                      <a:gd name="connsiteY6" fmla="*/ 368265 h 368265"/>
                      <a:gd name="connsiteX7" fmla="*/ 424744 w 598886"/>
                      <a:gd name="connsiteY7" fmla="*/ 0 h 368265"/>
                      <a:gd name="connsiteX0" fmla="*/ 145567 w 598886"/>
                      <a:gd name="connsiteY0" fmla="*/ 22226 h 371440"/>
                      <a:gd name="connsiteX1" fmla="*/ 89029 w 598886"/>
                      <a:gd name="connsiteY1" fmla="*/ 365091 h 371440"/>
                      <a:gd name="connsiteX2" fmla="*/ 0 w 598886"/>
                      <a:gd name="connsiteY2" fmla="*/ 98412 h 371440"/>
                      <a:gd name="connsiteX3" fmla="*/ 145567 w 598886"/>
                      <a:gd name="connsiteY3" fmla="*/ 22226 h 371440"/>
                      <a:gd name="connsiteX4" fmla="*/ 424744 w 598886"/>
                      <a:gd name="connsiteY4" fmla="*/ 0 h 371440"/>
                      <a:gd name="connsiteX5" fmla="*/ 598886 w 598886"/>
                      <a:gd name="connsiteY5" fmla="*/ 114286 h 371440"/>
                      <a:gd name="connsiteX6" fmla="*/ 106632 w 598886"/>
                      <a:gd name="connsiteY6" fmla="*/ 371440 h 371440"/>
                      <a:gd name="connsiteX7" fmla="*/ 424744 w 598886"/>
                      <a:gd name="connsiteY7" fmla="*/ 0 h 371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886" h="371440">
                        <a:moveTo>
                          <a:pt x="145567" y="22226"/>
                        </a:moveTo>
                        <a:lnTo>
                          <a:pt x="89029" y="365091"/>
                        </a:lnTo>
                        <a:lnTo>
                          <a:pt x="0" y="98412"/>
                        </a:lnTo>
                        <a:lnTo>
                          <a:pt x="145567" y="22226"/>
                        </a:lnTo>
                        <a:close/>
                        <a:moveTo>
                          <a:pt x="424744" y="0"/>
                        </a:moveTo>
                        <a:lnTo>
                          <a:pt x="598886" y="114286"/>
                        </a:lnTo>
                        <a:lnTo>
                          <a:pt x="106632" y="371440"/>
                        </a:lnTo>
                        <a:lnTo>
                          <a:pt x="424744" y="0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86" name="グループ化 185">
                    <a:extLst>
                      <a:ext uri="{FF2B5EF4-FFF2-40B4-BE49-F238E27FC236}">
                        <a16:creationId xmlns:a16="http://schemas.microsoft.com/office/drawing/2014/main" id="{5EE691A3-63ED-4EC7-97DC-C358EA05AE1C}"/>
                      </a:ext>
                    </a:extLst>
                  </p:cNvPr>
                  <p:cNvGrpSpPr/>
                  <p:nvPr/>
                </p:nvGrpSpPr>
                <p:grpSpPr>
                  <a:xfrm>
                    <a:off x="1758918" y="2757629"/>
                    <a:ext cx="146946" cy="201806"/>
                    <a:chOff x="3456376" y="2657554"/>
                    <a:chExt cx="146946" cy="201806"/>
                  </a:xfrm>
                </p:grpSpPr>
                <p:sp>
                  <p:nvSpPr>
                    <p:cNvPr id="187" name="円/楕円 82">
                      <a:extLst>
                        <a:ext uri="{FF2B5EF4-FFF2-40B4-BE49-F238E27FC236}">
                          <a16:creationId xmlns:a16="http://schemas.microsoft.com/office/drawing/2014/main" id="{B6338666-C25A-496C-BBF4-5A7C612405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56376" y="2657554"/>
                      <a:ext cx="146946" cy="201806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8" name="円/楕円 83">
                      <a:extLst>
                        <a:ext uri="{FF2B5EF4-FFF2-40B4-BE49-F238E27FC236}">
                          <a16:creationId xmlns:a16="http://schemas.microsoft.com/office/drawing/2014/main" id="{058A5D61-C0BD-40B3-B2C7-9AE5AFD64667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458901" y="2684534"/>
                      <a:ext cx="96333" cy="14784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9" name="円/楕円 83">
                      <a:extLst>
                        <a:ext uri="{FF2B5EF4-FFF2-40B4-BE49-F238E27FC236}">
                          <a16:creationId xmlns:a16="http://schemas.microsoft.com/office/drawing/2014/main" id="{7B1C9CE8-7DBE-48A5-B994-E5CE07F6B4C4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484207" y="2703932"/>
                      <a:ext cx="45719" cy="5755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4C03C7AA-958B-4ECB-A9BD-3F7AADB793B8}"/>
                  </a:ext>
                </a:extLst>
              </p:cNvPr>
              <p:cNvGrpSpPr/>
              <p:nvPr/>
            </p:nvGrpSpPr>
            <p:grpSpPr>
              <a:xfrm>
                <a:off x="1599941" y="1796144"/>
                <a:ext cx="92869" cy="178007"/>
                <a:chOff x="1599941" y="1796144"/>
                <a:chExt cx="92869" cy="178007"/>
              </a:xfrm>
            </p:grpSpPr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E8872189-C819-46F5-A46B-0AF3EE1C6841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円: 塗りつぶしなし 165">
                  <a:extLst>
                    <a:ext uri="{FF2B5EF4-FFF2-40B4-BE49-F238E27FC236}">
                      <a16:creationId xmlns:a16="http://schemas.microsoft.com/office/drawing/2014/main" id="{F212813D-DC50-4298-AA4A-1EC4C39C7951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AB93FC7D-7A7D-4920-983A-8F3960389964}"/>
                  </a:ext>
                </a:extLst>
              </p:cNvPr>
              <p:cNvGrpSpPr/>
              <p:nvPr/>
            </p:nvGrpSpPr>
            <p:grpSpPr>
              <a:xfrm>
                <a:off x="1947892" y="1796144"/>
                <a:ext cx="131227" cy="178007"/>
                <a:chOff x="1599941" y="1796144"/>
                <a:chExt cx="92869" cy="178007"/>
              </a:xfrm>
            </p:grpSpPr>
            <p:sp>
              <p:nvSpPr>
                <p:cNvPr id="163" name="楕円 162">
                  <a:extLst>
                    <a:ext uri="{FF2B5EF4-FFF2-40B4-BE49-F238E27FC236}">
                      <a16:creationId xmlns:a16="http://schemas.microsoft.com/office/drawing/2014/main" id="{719EF3CB-872F-44B9-92F8-F20CDB14072D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円: 塗りつぶしなし 163">
                  <a:extLst>
                    <a:ext uri="{FF2B5EF4-FFF2-40B4-BE49-F238E27FC236}">
                      <a16:creationId xmlns:a16="http://schemas.microsoft.com/office/drawing/2014/main" id="{A810A8DA-5172-44DA-9B08-67D232C16950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0" name="円/楕円 27">
                <a:extLst>
                  <a:ext uri="{FF2B5EF4-FFF2-40B4-BE49-F238E27FC236}">
                    <a16:creationId xmlns:a16="http://schemas.microsoft.com/office/drawing/2014/main" id="{8AF03C1B-BC37-45E8-8F62-6BF95634397F}"/>
                  </a:ext>
                </a:extLst>
              </p:cNvPr>
              <p:cNvSpPr/>
              <p:nvPr/>
            </p:nvSpPr>
            <p:spPr>
              <a:xfrm rot="7200000">
                <a:off x="1933904" y="2193237"/>
                <a:ext cx="262131" cy="6685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5A606D8F-E2C1-41DF-828B-2776F23CF776}"/>
                  </a:ext>
                </a:extLst>
              </p:cNvPr>
              <p:cNvSpPr/>
              <p:nvPr/>
            </p:nvSpPr>
            <p:spPr>
              <a:xfrm>
                <a:off x="1845527" y="1419430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7948ABD8-452F-4C72-994F-E02DB9A9B09E}"/>
                  </a:ext>
                </a:extLst>
              </p:cNvPr>
              <p:cNvSpPr/>
              <p:nvPr/>
            </p:nvSpPr>
            <p:spPr>
              <a:xfrm>
                <a:off x="2264990" y="2707481"/>
                <a:ext cx="321468" cy="840799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6" name="円/楕円 27">
              <a:extLst>
                <a:ext uri="{FF2B5EF4-FFF2-40B4-BE49-F238E27FC236}">
                  <a16:creationId xmlns:a16="http://schemas.microsoft.com/office/drawing/2014/main" id="{125F3FB3-7770-4B32-8A24-E40E77A324DF}"/>
                </a:ext>
              </a:extLst>
            </p:cNvPr>
            <p:cNvSpPr/>
            <p:nvPr/>
          </p:nvSpPr>
          <p:spPr>
            <a:xfrm rot="13943616">
              <a:off x="1635619" y="2225437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166DDA2-15F8-4FCD-96EF-4237502F0D6D}"/>
              </a:ext>
            </a:extLst>
          </p:cNvPr>
          <p:cNvGrpSpPr/>
          <p:nvPr/>
        </p:nvGrpSpPr>
        <p:grpSpPr>
          <a:xfrm>
            <a:off x="1433513" y="4081723"/>
            <a:ext cx="1280858" cy="2354537"/>
            <a:chOff x="1433513" y="4081723"/>
            <a:chExt cx="1280858" cy="235453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682CD56-6D4D-4394-A3B1-9EC4E5B624FF}"/>
                </a:ext>
              </a:extLst>
            </p:cNvPr>
            <p:cNvGrpSpPr/>
            <p:nvPr/>
          </p:nvGrpSpPr>
          <p:grpSpPr>
            <a:xfrm>
              <a:off x="1433513" y="4081723"/>
              <a:ext cx="1280858" cy="2354537"/>
              <a:chOff x="1433513" y="4081723"/>
              <a:chExt cx="1280858" cy="2354537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4523400E-AF39-43D1-828E-8AD45D75BD0C}"/>
                  </a:ext>
                </a:extLst>
              </p:cNvPr>
              <p:cNvGrpSpPr/>
              <p:nvPr/>
            </p:nvGrpSpPr>
            <p:grpSpPr>
              <a:xfrm>
                <a:off x="1433513" y="4081723"/>
                <a:ext cx="1280858" cy="2354537"/>
                <a:chOff x="1433513" y="4081723"/>
                <a:chExt cx="1280858" cy="2354537"/>
              </a:xfrm>
            </p:grpSpPr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3F0FECE9-7FD4-45E4-ADC9-75ADF98CB375}"/>
                    </a:ext>
                  </a:extLst>
                </p:cNvPr>
                <p:cNvSpPr/>
                <p:nvPr/>
              </p:nvSpPr>
              <p:spPr>
                <a:xfrm>
                  <a:off x="1433513" y="4081723"/>
                  <a:ext cx="1280858" cy="1084507"/>
                </a:xfrm>
                <a:custGeom>
                  <a:avLst/>
                  <a:gdLst>
                    <a:gd name="connsiteX0" fmla="*/ 489270 w 1280858"/>
                    <a:gd name="connsiteY0" fmla="*/ 0 h 1084507"/>
                    <a:gd name="connsiteX1" fmla="*/ 629941 w 1280858"/>
                    <a:gd name="connsiteY1" fmla="*/ 60107 h 1084507"/>
                    <a:gd name="connsiteX2" fmla="*/ 770611 w 1280858"/>
                    <a:gd name="connsiteY2" fmla="*/ 0 h 1084507"/>
                    <a:gd name="connsiteX3" fmla="*/ 964838 w 1280858"/>
                    <a:gd name="connsiteY3" fmla="*/ 145808 h 1084507"/>
                    <a:gd name="connsiteX4" fmla="*/ 971638 w 1280858"/>
                    <a:gd name="connsiteY4" fmla="*/ 144346 h 1084507"/>
                    <a:gd name="connsiteX5" fmla="*/ 1180344 w 1280858"/>
                    <a:gd name="connsiteY5" fmla="*/ 366487 h 1084507"/>
                    <a:gd name="connsiteX6" fmla="*/ 1170459 w 1280858"/>
                    <a:gd name="connsiteY6" fmla="*/ 418602 h 1084507"/>
                    <a:gd name="connsiteX7" fmla="*/ 1280858 w 1280858"/>
                    <a:gd name="connsiteY7" fmla="*/ 611036 h 1084507"/>
                    <a:gd name="connsiteX8" fmla="*/ 1153390 w 1280858"/>
                    <a:gd name="connsiteY8" fmla="*/ 815720 h 1084507"/>
                    <a:gd name="connsiteX9" fmla="*/ 1153161 w 1280858"/>
                    <a:gd name="connsiteY9" fmla="*/ 815796 h 1084507"/>
                    <a:gd name="connsiteX10" fmla="*/ 1157036 w 1280858"/>
                    <a:gd name="connsiteY10" fmla="*/ 821544 h 1084507"/>
                    <a:gd name="connsiteX11" fmla="*/ 1171911 w 1280858"/>
                    <a:gd name="connsiteY11" fmla="*/ 895222 h 1084507"/>
                    <a:gd name="connsiteX12" fmla="*/ 982626 w 1280858"/>
                    <a:gd name="connsiteY12" fmla="*/ 1084507 h 1084507"/>
                    <a:gd name="connsiteX13" fmla="*/ 793341 w 1280858"/>
                    <a:gd name="connsiteY13" fmla="*/ 895222 h 1084507"/>
                    <a:gd name="connsiteX14" fmla="*/ 848782 w 1280858"/>
                    <a:gd name="connsiteY14" fmla="*/ 761378 h 1084507"/>
                    <a:gd name="connsiteX15" fmla="*/ 898902 w 1280858"/>
                    <a:gd name="connsiteY15" fmla="*/ 727585 h 1084507"/>
                    <a:gd name="connsiteX16" fmla="*/ 879847 w 1280858"/>
                    <a:gd name="connsiteY16" fmla="*/ 697504 h 1084507"/>
                    <a:gd name="connsiteX17" fmla="*/ 863446 w 1280858"/>
                    <a:gd name="connsiteY17" fmla="*/ 611036 h 1084507"/>
                    <a:gd name="connsiteX18" fmla="*/ 873214 w 1280858"/>
                    <a:gd name="connsiteY18" fmla="*/ 559541 h 1084507"/>
                    <a:gd name="connsiteX19" fmla="*/ 777411 w 1280858"/>
                    <a:gd name="connsiteY19" fmla="*/ 442822 h 1084507"/>
                    <a:gd name="connsiteX20" fmla="*/ 770611 w 1280858"/>
                    <a:gd name="connsiteY20" fmla="*/ 444283 h 1084507"/>
                    <a:gd name="connsiteX21" fmla="*/ 629941 w 1280858"/>
                    <a:gd name="connsiteY21" fmla="*/ 384176 h 1084507"/>
                    <a:gd name="connsiteX22" fmla="*/ 512660 w 1280858"/>
                    <a:gd name="connsiteY22" fmla="*/ 439467 h 1084507"/>
                    <a:gd name="connsiteX23" fmla="*/ 408424 w 1280858"/>
                    <a:gd name="connsiteY23" fmla="*/ 563655 h 1084507"/>
                    <a:gd name="connsiteX24" fmla="*/ 417412 w 1280858"/>
                    <a:gd name="connsiteY24" fmla="*/ 611036 h 1084507"/>
                    <a:gd name="connsiteX25" fmla="*/ 208706 w 1280858"/>
                    <a:gd name="connsiteY25" fmla="*/ 833177 h 1084507"/>
                    <a:gd name="connsiteX26" fmla="*/ 0 w 1280858"/>
                    <a:gd name="connsiteY26" fmla="*/ 611036 h 1084507"/>
                    <a:gd name="connsiteX27" fmla="*/ 117947 w 1280858"/>
                    <a:gd name="connsiteY27" fmla="*/ 413185 h 1084507"/>
                    <a:gd name="connsiteX28" fmla="*/ 109090 w 1280858"/>
                    <a:gd name="connsiteY28" fmla="*/ 366487 h 1084507"/>
                    <a:gd name="connsiteX29" fmla="*/ 294365 w 1280858"/>
                    <a:gd name="connsiteY29" fmla="*/ 149381 h 1084507"/>
                    <a:gd name="connsiteX30" fmla="*/ 489270 w 1280858"/>
                    <a:gd name="connsiteY30" fmla="*/ 0 h 1084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280858" h="1084507">
                      <a:moveTo>
                        <a:pt x="489270" y="0"/>
                      </a:moveTo>
                      <a:cubicBezTo>
                        <a:pt x="543941" y="0"/>
                        <a:pt x="593702" y="22374"/>
                        <a:pt x="629941" y="60107"/>
                      </a:cubicBezTo>
                      <a:cubicBezTo>
                        <a:pt x="666179" y="22374"/>
                        <a:pt x="715940" y="0"/>
                        <a:pt x="770611" y="0"/>
                      </a:cubicBezTo>
                      <a:cubicBezTo>
                        <a:pt x="860454" y="0"/>
                        <a:pt x="937039" y="60423"/>
                        <a:pt x="964838" y="145808"/>
                      </a:cubicBezTo>
                      <a:cubicBezTo>
                        <a:pt x="967068" y="144386"/>
                        <a:pt x="969349" y="144346"/>
                        <a:pt x="971638" y="144346"/>
                      </a:cubicBezTo>
                      <a:cubicBezTo>
                        <a:pt x="1086904" y="144346"/>
                        <a:pt x="1180344" y="243802"/>
                        <a:pt x="1180344" y="366487"/>
                      </a:cubicBezTo>
                      <a:lnTo>
                        <a:pt x="1170459" y="418602"/>
                      </a:lnTo>
                      <a:cubicBezTo>
                        <a:pt x="1236800" y="453502"/>
                        <a:pt x="1280858" y="526792"/>
                        <a:pt x="1280858" y="611036"/>
                      </a:cubicBezTo>
                      <a:cubicBezTo>
                        <a:pt x="1280858" y="703050"/>
                        <a:pt x="1228298" y="781997"/>
                        <a:pt x="1153390" y="815720"/>
                      </a:cubicBezTo>
                      <a:lnTo>
                        <a:pt x="1153161" y="815796"/>
                      </a:lnTo>
                      <a:lnTo>
                        <a:pt x="1157036" y="821544"/>
                      </a:lnTo>
                      <a:cubicBezTo>
                        <a:pt x="1166615" y="844190"/>
                        <a:pt x="1171911" y="869087"/>
                        <a:pt x="1171911" y="895222"/>
                      </a:cubicBezTo>
                      <a:cubicBezTo>
                        <a:pt x="1171911" y="999761"/>
                        <a:pt x="1087165" y="1084507"/>
                        <a:pt x="982626" y="1084507"/>
                      </a:cubicBezTo>
                      <a:cubicBezTo>
                        <a:pt x="878087" y="1084507"/>
                        <a:pt x="793341" y="999761"/>
                        <a:pt x="793341" y="895222"/>
                      </a:cubicBezTo>
                      <a:cubicBezTo>
                        <a:pt x="793341" y="842953"/>
                        <a:pt x="814528" y="795631"/>
                        <a:pt x="848782" y="761378"/>
                      </a:cubicBezTo>
                      <a:lnTo>
                        <a:pt x="898902" y="727585"/>
                      </a:lnTo>
                      <a:lnTo>
                        <a:pt x="879847" y="697504"/>
                      </a:lnTo>
                      <a:cubicBezTo>
                        <a:pt x="869286" y="670927"/>
                        <a:pt x="863446" y="641708"/>
                        <a:pt x="863446" y="611036"/>
                      </a:cubicBezTo>
                      <a:lnTo>
                        <a:pt x="873214" y="559541"/>
                      </a:lnTo>
                      <a:cubicBezTo>
                        <a:pt x="828150" y="536069"/>
                        <a:pt x="794046" y="493913"/>
                        <a:pt x="777411" y="442822"/>
                      </a:cubicBezTo>
                      <a:cubicBezTo>
                        <a:pt x="775181" y="444244"/>
                        <a:pt x="772900" y="444283"/>
                        <a:pt x="770611" y="444283"/>
                      </a:cubicBezTo>
                      <a:cubicBezTo>
                        <a:pt x="715940" y="444283"/>
                        <a:pt x="666179" y="421909"/>
                        <a:pt x="629941" y="384176"/>
                      </a:cubicBezTo>
                      <a:cubicBezTo>
                        <a:pt x="599026" y="416366"/>
                        <a:pt x="558271" y="437377"/>
                        <a:pt x="512660" y="439467"/>
                      </a:cubicBezTo>
                      <a:cubicBezTo>
                        <a:pt x="495750" y="495093"/>
                        <a:pt x="458143" y="540446"/>
                        <a:pt x="408424" y="563655"/>
                      </a:cubicBezTo>
                      <a:cubicBezTo>
                        <a:pt x="415701" y="578262"/>
                        <a:pt x="417412" y="594437"/>
                        <a:pt x="417412" y="611036"/>
                      </a:cubicBezTo>
                      <a:cubicBezTo>
                        <a:pt x="417412" y="733721"/>
                        <a:pt x="323972" y="833177"/>
                        <a:pt x="208706" y="833177"/>
                      </a:cubicBezTo>
                      <a:cubicBezTo>
                        <a:pt x="93441" y="833177"/>
                        <a:pt x="0" y="733721"/>
                        <a:pt x="0" y="611036"/>
                      </a:cubicBezTo>
                      <a:cubicBezTo>
                        <a:pt x="0" y="523323"/>
                        <a:pt x="47763" y="447483"/>
                        <a:pt x="117947" y="413185"/>
                      </a:cubicBezTo>
                      <a:cubicBezTo>
                        <a:pt x="110750" y="398779"/>
                        <a:pt x="109090" y="382839"/>
                        <a:pt x="109090" y="366487"/>
                      </a:cubicBezTo>
                      <a:cubicBezTo>
                        <a:pt x="109090" y="252373"/>
                        <a:pt x="189930" y="158356"/>
                        <a:pt x="294365" y="149381"/>
                      </a:cubicBezTo>
                      <a:cubicBezTo>
                        <a:pt x="320789" y="62057"/>
                        <a:pt x="398221" y="0"/>
                        <a:pt x="48927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6AE11F00-2FB6-4A45-B30C-D688EE156A66}"/>
                    </a:ext>
                  </a:extLst>
                </p:cNvPr>
                <p:cNvSpPr/>
                <p:nvPr/>
              </p:nvSpPr>
              <p:spPr>
                <a:xfrm>
                  <a:off x="1543402" y="4296699"/>
                  <a:ext cx="897082" cy="1466720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1567 w 897082"/>
                    <a:gd name="connsiteY15" fmla="*/ 87537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1567 w 897082"/>
                    <a:gd name="connsiteY15" fmla="*/ 87537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1567 w 897082"/>
                    <a:gd name="connsiteY15" fmla="*/ 87537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8710 w 897082"/>
                    <a:gd name="connsiteY15" fmla="*/ 865851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8710 w 897082"/>
                    <a:gd name="connsiteY15" fmla="*/ 865851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8710 w 897082"/>
                    <a:gd name="connsiteY15" fmla="*/ 865851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8710 w 897082"/>
                    <a:gd name="connsiteY15" fmla="*/ 865851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316153" y="987395"/>
                        <a:pt x="111726" y="970045"/>
                        <a:pt x="118710" y="865851"/>
                      </a:cubicBezTo>
                      <a:cubicBezTo>
                        <a:pt x="66162" y="754513"/>
                        <a:pt x="4308" y="713374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895D3CB2-1632-4CBB-8B9E-4BE986C71C7B}"/>
                    </a:ext>
                  </a:extLst>
                </p:cNvPr>
                <p:cNvSpPr/>
                <p:nvPr/>
              </p:nvSpPr>
              <p:spPr>
                <a:xfrm>
                  <a:off x="1896400" y="5300696"/>
                  <a:ext cx="180209" cy="9235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5684F06D-E38F-4810-B6CE-594D8CA701FC}"/>
                    </a:ext>
                  </a:extLst>
                </p:cNvPr>
                <p:cNvSpPr/>
                <p:nvPr/>
              </p:nvSpPr>
              <p:spPr>
                <a:xfrm>
                  <a:off x="1598212" y="5415335"/>
                  <a:ext cx="951264" cy="1020925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51264" h="1020925">
                      <a:moveTo>
                        <a:pt x="585192" y="0"/>
                      </a:moveTo>
                      <a:lnTo>
                        <a:pt x="645847" y="0"/>
                      </a:lnTo>
                      <a:cubicBezTo>
                        <a:pt x="814524" y="0"/>
                        <a:pt x="951264" y="143444"/>
                        <a:pt x="951264" y="320391"/>
                      </a:cubicBezTo>
                      <a:lnTo>
                        <a:pt x="951264" y="1020925"/>
                      </a:lnTo>
                      <a:lnTo>
                        <a:pt x="22776" y="1020925"/>
                      </a:lnTo>
                      <a:cubicBezTo>
                        <a:pt x="-10002" y="825080"/>
                        <a:pt x="-907" y="543885"/>
                        <a:pt x="10168" y="397671"/>
                      </a:cubicBezTo>
                      <a:cubicBezTo>
                        <a:pt x="21243" y="251457"/>
                        <a:pt x="50882" y="215331"/>
                        <a:pt x="89224" y="143639"/>
                      </a:cubicBezTo>
                      <a:cubicBezTo>
                        <a:pt x="125217" y="76339"/>
                        <a:pt x="185670" y="30585"/>
                        <a:pt x="254507" y="10385"/>
                      </a:cubicBezTo>
                      <a:lnTo>
                        <a:pt x="273712" y="7678"/>
                      </a:lnTo>
                      <a:lnTo>
                        <a:pt x="239776" y="72107"/>
                      </a:lnTo>
                      <a:cubicBezTo>
                        <a:pt x="221693" y="120971"/>
                        <a:pt x="222251" y="162938"/>
                        <a:pt x="245736" y="186423"/>
                      </a:cubicBezTo>
                      <a:cubicBezTo>
                        <a:pt x="292707" y="233394"/>
                        <a:pt x="413601" y="188655"/>
                        <a:pt x="515760" y="86497"/>
                      </a:cubicBezTo>
                      <a:cubicBezTo>
                        <a:pt x="541299" y="60957"/>
                        <a:pt x="563250" y="34247"/>
                        <a:pt x="581077" y="7813"/>
                      </a:cubicBezTo>
                      <a:lnTo>
                        <a:pt x="585192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円/楕円 368">
                  <a:extLst>
                    <a:ext uri="{FF2B5EF4-FFF2-40B4-BE49-F238E27FC236}">
                      <a16:creationId xmlns:a16="http://schemas.microsoft.com/office/drawing/2014/main" id="{D4736F57-5CC5-41A9-89A6-0F2A37B5AD9F}"/>
                    </a:ext>
                  </a:extLst>
                </p:cNvPr>
                <p:cNvSpPr/>
                <p:nvPr/>
              </p:nvSpPr>
              <p:spPr>
                <a:xfrm rot="900000" flipH="1">
                  <a:off x="2303514" y="4726832"/>
                  <a:ext cx="203820" cy="337309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" name="円/楕円 369">
                  <a:extLst>
                    <a:ext uri="{FF2B5EF4-FFF2-40B4-BE49-F238E27FC236}">
                      <a16:creationId xmlns:a16="http://schemas.microsoft.com/office/drawing/2014/main" id="{47529FCB-9225-4486-9718-021C0F840507}"/>
                    </a:ext>
                  </a:extLst>
                </p:cNvPr>
                <p:cNvSpPr/>
                <p:nvPr/>
              </p:nvSpPr>
              <p:spPr>
                <a:xfrm rot="900000" flipH="1">
                  <a:off x="2347489" y="4785386"/>
                  <a:ext cx="120663" cy="221097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1278D994-7C65-4CE0-9C57-04E6105DF8A9}"/>
                    </a:ext>
                  </a:extLst>
                </p:cNvPr>
                <p:cNvSpPr/>
                <p:nvPr/>
              </p:nvSpPr>
              <p:spPr>
                <a:xfrm>
                  <a:off x="1551783" y="5463959"/>
                  <a:ext cx="212610" cy="972301"/>
                </a:xfrm>
                <a:custGeom>
                  <a:avLst/>
                  <a:gdLst>
                    <a:gd name="connsiteX0" fmla="*/ 267783 w 267783"/>
                    <a:gd name="connsiteY0" fmla="*/ 0 h 972301"/>
                    <a:gd name="connsiteX1" fmla="*/ 258371 w 267783"/>
                    <a:gd name="connsiteY1" fmla="*/ 30320 h 972301"/>
                    <a:gd name="connsiteX2" fmla="*/ 179731 w 267783"/>
                    <a:gd name="connsiteY2" fmla="*/ 331547 h 972301"/>
                    <a:gd name="connsiteX3" fmla="*/ 191393 w 267783"/>
                    <a:gd name="connsiteY3" fmla="*/ 800992 h 972301"/>
                    <a:gd name="connsiteX4" fmla="*/ 222404 w 267783"/>
                    <a:gd name="connsiteY4" fmla="*/ 972301 h 972301"/>
                    <a:gd name="connsiteX5" fmla="*/ 117074 w 267783"/>
                    <a:gd name="connsiteY5" fmla="*/ 972301 h 972301"/>
                    <a:gd name="connsiteX6" fmla="*/ 18741 w 267783"/>
                    <a:gd name="connsiteY6" fmla="*/ 384766 h 972301"/>
                    <a:gd name="connsiteX7" fmla="*/ 166854 w 267783"/>
                    <a:gd name="connsiteY7" fmla="*/ 90253 h 972301"/>
                    <a:gd name="connsiteX8" fmla="*/ 252645 w 267783"/>
                    <a:gd name="connsiteY8" fmla="*/ 7144 h 972301"/>
                    <a:gd name="connsiteX0" fmla="*/ 230517 w 230517"/>
                    <a:gd name="connsiteY0" fmla="*/ 0 h 972301"/>
                    <a:gd name="connsiteX1" fmla="*/ 221105 w 230517"/>
                    <a:gd name="connsiteY1" fmla="*/ 30320 h 972301"/>
                    <a:gd name="connsiteX2" fmla="*/ 142465 w 230517"/>
                    <a:gd name="connsiteY2" fmla="*/ 331547 h 972301"/>
                    <a:gd name="connsiteX3" fmla="*/ 154127 w 230517"/>
                    <a:gd name="connsiteY3" fmla="*/ 800992 h 972301"/>
                    <a:gd name="connsiteX4" fmla="*/ 185138 w 230517"/>
                    <a:gd name="connsiteY4" fmla="*/ 972301 h 972301"/>
                    <a:gd name="connsiteX5" fmla="*/ 79808 w 230517"/>
                    <a:gd name="connsiteY5" fmla="*/ 972301 h 972301"/>
                    <a:gd name="connsiteX6" fmla="*/ 24338 w 230517"/>
                    <a:gd name="connsiteY6" fmla="*/ 365716 h 972301"/>
                    <a:gd name="connsiteX7" fmla="*/ 129588 w 230517"/>
                    <a:gd name="connsiteY7" fmla="*/ 90253 h 972301"/>
                    <a:gd name="connsiteX8" fmla="*/ 215379 w 230517"/>
                    <a:gd name="connsiteY8" fmla="*/ 7144 h 972301"/>
                    <a:gd name="connsiteX9" fmla="*/ 230517 w 230517"/>
                    <a:gd name="connsiteY9" fmla="*/ 0 h 972301"/>
                    <a:gd name="connsiteX0" fmla="*/ 206179 w 206179"/>
                    <a:gd name="connsiteY0" fmla="*/ 0 h 972301"/>
                    <a:gd name="connsiteX1" fmla="*/ 196767 w 206179"/>
                    <a:gd name="connsiteY1" fmla="*/ 30320 h 972301"/>
                    <a:gd name="connsiteX2" fmla="*/ 118127 w 206179"/>
                    <a:gd name="connsiteY2" fmla="*/ 331547 h 972301"/>
                    <a:gd name="connsiteX3" fmla="*/ 129789 w 206179"/>
                    <a:gd name="connsiteY3" fmla="*/ 800992 h 972301"/>
                    <a:gd name="connsiteX4" fmla="*/ 160800 w 206179"/>
                    <a:gd name="connsiteY4" fmla="*/ 972301 h 972301"/>
                    <a:gd name="connsiteX5" fmla="*/ 55470 w 206179"/>
                    <a:gd name="connsiteY5" fmla="*/ 972301 h 972301"/>
                    <a:gd name="connsiteX6" fmla="*/ 0 w 206179"/>
                    <a:gd name="connsiteY6" fmla="*/ 365716 h 972301"/>
                    <a:gd name="connsiteX7" fmla="*/ 105250 w 206179"/>
                    <a:gd name="connsiteY7" fmla="*/ 90253 h 972301"/>
                    <a:gd name="connsiteX8" fmla="*/ 191041 w 206179"/>
                    <a:gd name="connsiteY8" fmla="*/ 7144 h 972301"/>
                    <a:gd name="connsiteX9" fmla="*/ 206179 w 206179"/>
                    <a:gd name="connsiteY9" fmla="*/ 0 h 972301"/>
                    <a:gd name="connsiteX0" fmla="*/ 211168 w 211168"/>
                    <a:gd name="connsiteY0" fmla="*/ 0 h 972301"/>
                    <a:gd name="connsiteX1" fmla="*/ 201756 w 211168"/>
                    <a:gd name="connsiteY1" fmla="*/ 30320 h 972301"/>
                    <a:gd name="connsiteX2" fmla="*/ 123116 w 211168"/>
                    <a:gd name="connsiteY2" fmla="*/ 331547 h 972301"/>
                    <a:gd name="connsiteX3" fmla="*/ 134778 w 211168"/>
                    <a:gd name="connsiteY3" fmla="*/ 800992 h 972301"/>
                    <a:gd name="connsiteX4" fmla="*/ 165789 w 211168"/>
                    <a:gd name="connsiteY4" fmla="*/ 972301 h 972301"/>
                    <a:gd name="connsiteX5" fmla="*/ 60459 w 211168"/>
                    <a:gd name="connsiteY5" fmla="*/ 972301 h 972301"/>
                    <a:gd name="connsiteX6" fmla="*/ 4989 w 211168"/>
                    <a:gd name="connsiteY6" fmla="*/ 365716 h 972301"/>
                    <a:gd name="connsiteX7" fmla="*/ 110239 w 211168"/>
                    <a:gd name="connsiteY7" fmla="*/ 90253 h 972301"/>
                    <a:gd name="connsiteX8" fmla="*/ 196030 w 211168"/>
                    <a:gd name="connsiteY8" fmla="*/ 7144 h 972301"/>
                    <a:gd name="connsiteX9" fmla="*/ 211168 w 211168"/>
                    <a:gd name="connsiteY9" fmla="*/ 0 h 972301"/>
                    <a:gd name="connsiteX0" fmla="*/ 211168 w 211168"/>
                    <a:gd name="connsiteY0" fmla="*/ 0 h 972301"/>
                    <a:gd name="connsiteX1" fmla="*/ 201756 w 211168"/>
                    <a:gd name="connsiteY1" fmla="*/ 30320 h 972301"/>
                    <a:gd name="connsiteX2" fmla="*/ 123116 w 211168"/>
                    <a:gd name="connsiteY2" fmla="*/ 331547 h 972301"/>
                    <a:gd name="connsiteX3" fmla="*/ 134778 w 211168"/>
                    <a:gd name="connsiteY3" fmla="*/ 800992 h 972301"/>
                    <a:gd name="connsiteX4" fmla="*/ 165789 w 211168"/>
                    <a:gd name="connsiteY4" fmla="*/ 972301 h 972301"/>
                    <a:gd name="connsiteX5" fmla="*/ 60459 w 211168"/>
                    <a:gd name="connsiteY5" fmla="*/ 972301 h 972301"/>
                    <a:gd name="connsiteX6" fmla="*/ 4989 w 211168"/>
                    <a:gd name="connsiteY6" fmla="*/ 365716 h 972301"/>
                    <a:gd name="connsiteX7" fmla="*/ 110239 w 211168"/>
                    <a:gd name="connsiteY7" fmla="*/ 90253 h 972301"/>
                    <a:gd name="connsiteX8" fmla="*/ 196030 w 211168"/>
                    <a:gd name="connsiteY8" fmla="*/ 7144 h 972301"/>
                    <a:gd name="connsiteX9" fmla="*/ 211168 w 211168"/>
                    <a:gd name="connsiteY9" fmla="*/ 0 h 972301"/>
                    <a:gd name="connsiteX0" fmla="*/ 208036 w 208036"/>
                    <a:gd name="connsiteY0" fmla="*/ 0 h 972301"/>
                    <a:gd name="connsiteX1" fmla="*/ 198624 w 208036"/>
                    <a:gd name="connsiteY1" fmla="*/ 30320 h 972301"/>
                    <a:gd name="connsiteX2" fmla="*/ 119984 w 208036"/>
                    <a:gd name="connsiteY2" fmla="*/ 331547 h 972301"/>
                    <a:gd name="connsiteX3" fmla="*/ 131646 w 208036"/>
                    <a:gd name="connsiteY3" fmla="*/ 800992 h 972301"/>
                    <a:gd name="connsiteX4" fmla="*/ 162657 w 208036"/>
                    <a:gd name="connsiteY4" fmla="*/ 972301 h 972301"/>
                    <a:gd name="connsiteX5" fmla="*/ 57327 w 208036"/>
                    <a:gd name="connsiteY5" fmla="*/ 972301 h 972301"/>
                    <a:gd name="connsiteX6" fmla="*/ 1857 w 208036"/>
                    <a:gd name="connsiteY6" fmla="*/ 365716 h 972301"/>
                    <a:gd name="connsiteX7" fmla="*/ 107107 w 208036"/>
                    <a:gd name="connsiteY7" fmla="*/ 90253 h 972301"/>
                    <a:gd name="connsiteX8" fmla="*/ 192898 w 208036"/>
                    <a:gd name="connsiteY8" fmla="*/ 7144 h 972301"/>
                    <a:gd name="connsiteX9" fmla="*/ 208036 w 208036"/>
                    <a:gd name="connsiteY9" fmla="*/ 0 h 972301"/>
                    <a:gd name="connsiteX0" fmla="*/ 212610 w 212610"/>
                    <a:gd name="connsiteY0" fmla="*/ 0 h 972301"/>
                    <a:gd name="connsiteX1" fmla="*/ 203198 w 212610"/>
                    <a:gd name="connsiteY1" fmla="*/ 30320 h 972301"/>
                    <a:gd name="connsiteX2" fmla="*/ 124558 w 212610"/>
                    <a:gd name="connsiteY2" fmla="*/ 331547 h 972301"/>
                    <a:gd name="connsiteX3" fmla="*/ 136220 w 212610"/>
                    <a:gd name="connsiteY3" fmla="*/ 800992 h 972301"/>
                    <a:gd name="connsiteX4" fmla="*/ 167231 w 212610"/>
                    <a:gd name="connsiteY4" fmla="*/ 972301 h 972301"/>
                    <a:gd name="connsiteX5" fmla="*/ 61901 w 212610"/>
                    <a:gd name="connsiteY5" fmla="*/ 972301 h 972301"/>
                    <a:gd name="connsiteX6" fmla="*/ 1669 w 212610"/>
                    <a:gd name="connsiteY6" fmla="*/ 403816 h 972301"/>
                    <a:gd name="connsiteX7" fmla="*/ 111681 w 212610"/>
                    <a:gd name="connsiteY7" fmla="*/ 90253 h 972301"/>
                    <a:gd name="connsiteX8" fmla="*/ 197472 w 212610"/>
                    <a:gd name="connsiteY8" fmla="*/ 7144 h 972301"/>
                    <a:gd name="connsiteX9" fmla="*/ 212610 w 212610"/>
                    <a:gd name="connsiteY9" fmla="*/ 0 h 972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2610" h="972301">
                      <a:moveTo>
                        <a:pt x="212610" y="0"/>
                      </a:moveTo>
                      <a:lnTo>
                        <a:pt x="203198" y="30320"/>
                      </a:lnTo>
                      <a:cubicBezTo>
                        <a:pt x="181451" y="107564"/>
                        <a:pt x="158175" y="202238"/>
                        <a:pt x="124558" y="331547"/>
                      </a:cubicBezTo>
                      <a:cubicBezTo>
                        <a:pt x="90941" y="460857"/>
                        <a:pt x="107330" y="626396"/>
                        <a:pt x="136220" y="800992"/>
                      </a:cubicBezTo>
                      <a:lnTo>
                        <a:pt x="167231" y="972301"/>
                      </a:lnTo>
                      <a:lnTo>
                        <a:pt x="61901" y="972301"/>
                      </a:lnTo>
                      <a:cubicBezTo>
                        <a:pt x="29123" y="776456"/>
                        <a:pt x="-8415" y="492506"/>
                        <a:pt x="1669" y="403816"/>
                      </a:cubicBezTo>
                      <a:cubicBezTo>
                        <a:pt x="11753" y="315126"/>
                        <a:pt x="56670" y="160754"/>
                        <a:pt x="111681" y="90253"/>
                      </a:cubicBezTo>
                      <a:cubicBezTo>
                        <a:pt x="139187" y="55003"/>
                        <a:pt x="167465" y="27930"/>
                        <a:pt x="197472" y="7144"/>
                      </a:cubicBezTo>
                      <a:lnTo>
                        <a:pt x="212610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A00C3C91-40A4-4779-BE33-6FD7A388980B}"/>
                    </a:ext>
                  </a:extLst>
                </p:cNvPr>
                <p:cNvSpPr/>
                <p:nvPr/>
              </p:nvSpPr>
              <p:spPr>
                <a:xfrm>
                  <a:off x="2187960" y="5415335"/>
                  <a:ext cx="368200" cy="1020925"/>
                </a:xfrm>
                <a:custGeom>
                  <a:avLst/>
                  <a:gdLst>
                    <a:gd name="connsiteX0" fmla="*/ 2128 w 368200"/>
                    <a:gd name="connsiteY0" fmla="*/ 0 h 1020925"/>
                    <a:gd name="connsiteX1" fmla="*/ 62783 w 368200"/>
                    <a:gd name="connsiteY1" fmla="*/ 0 h 1020925"/>
                    <a:gd name="connsiteX2" fmla="*/ 368200 w 368200"/>
                    <a:gd name="connsiteY2" fmla="*/ 320391 h 1020925"/>
                    <a:gd name="connsiteX3" fmla="*/ 368200 w 368200"/>
                    <a:gd name="connsiteY3" fmla="*/ 1020925 h 1020925"/>
                    <a:gd name="connsiteX4" fmla="*/ 0 w 368200"/>
                    <a:gd name="connsiteY4" fmla="*/ 1020925 h 1020925"/>
                    <a:gd name="connsiteX5" fmla="*/ 0 w 368200"/>
                    <a:gd name="connsiteY5" fmla="*/ 4041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8200" h="1020925">
                      <a:moveTo>
                        <a:pt x="2128" y="0"/>
                      </a:moveTo>
                      <a:lnTo>
                        <a:pt x="62783" y="0"/>
                      </a:lnTo>
                      <a:cubicBezTo>
                        <a:pt x="231460" y="0"/>
                        <a:pt x="368200" y="143444"/>
                        <a:pt x="368200" y="320391"/>
                      </a:cubicBezTo>
                      <a:lnTo>
                        <a:pt x="368200" y="1020925"/>
                      </a:lnTo>
                      <a:lnTo>
                        <a:pt x="0" y="1020925"/>
                      </a:lnTo>
                      <a:lnTo>
                        <a:pt x="0" y="4041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" name="円/楕円 27">
                  <a:extLst>
                    <a:ext uri="{FF2B5EF4-FFF2-40B4-BE49-F238E27FC236}">
                      <a16:creationId xmlns:a16="http://schemas.microsoft.com/office/drawing/2014/main" id="{0EF6C589-EDA8-4CD7-A690-A42FA397278E}"/>
                    </a:ext>
                  </a:extLst>
                </p:cNvPr>
                <p:cNvSpPr/>
                <p:nvPr/>
              </p:nvSpPr>
              <p:spPr>
                <a:xfrm rot="10800000">
                  <a:off x="1777829" y="5193192"/>
                  <a:ext cx="93833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円/楕円 27">
                  <a:extLst>
                    <a:ext uri="{FF2B5EF4-FFF2-40B4-BE49-F238E27FC236}">
                      <a16:creationId xmlns:a16="http://schemas.microsoft.com/office/drawing/2014/main" id="{D3662656-38D5-4FA6-8181-6B4F986F074F}"/>
                    </a:ext>
                  </a:extLst>
                </p:cNvPr>
                <p:cNvSpPr/>
                <p:nvPr/>
              </p:nvSpPr>
              <p:spPr>
                <a:xfrm rot="13500000" flipH="1">
                  <a:off x="1878416" y="5122365"/>
                  <a:ext cx="169589" cy="6312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円/楕円 27">
                  <a:extLst>
                    <a:ext uri="{FF2B5EF4-FFF2-40B4-BE49-F238E27FC236}">
                      <a16:creationId xmlns:a16="http://schemas.microsoft.com/office/drawing/2014/main" id="{284651D3-F1D3-4805-B174-2B41EAFF21BF}"/>
                    </a:ext>
                  </a:extLst>
                </p:cNvPr>
                <p:cNvSpPr/>
                <p:nvPr/>
              </p:nvSpPr>
              <p:spPr>
                <a:xfrm rot="8100000">
                  <a:off x="1676678" y="5124915"/>
                  <a:ext cx="106082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円/楕円 64">
                  <a:extLst>
                    <a:ext uri="{FF2B5EF4-FFF2-40B4-BE49-F238E27FC236}">
                      <a16:creationId xmlns:a16="http://schemas.microsoft.com/office/drawing/2014/main" id="{1D9D83FC-52D2-4FDF-80B5-6E7FE5E96F64}"/>
                    </a:ext>
                  </a:extLst>
                </p:cNvPr>
                <p:cNvSpPr/>
                <p:nvPr/>
              </p:nvSpPr>
              <p:spPr>
                <a:xfrm>
                  <a:off x="1718929" y="5050450"/>
                  <a:ext cx="110478" cy="109714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円/楕円 27">
                  <a:extLst>
                    <a:ext uri="{FF2B5EF4-FFF2-40B4-BE49-F238E27FC236}">
                      <a16:creationId xmlns:a16="http://schemas.microsoft.com/office/drawing/2014/main" id="{929B9116-1CED-4696-B901-B72839F75BA1}"/>
                    </a:ext>
                  </a:extLst>
                </p:cNvPr>
                <p:cNvSpPr/>
                <p:nvPr/>
              </p:nvSpPr>
              <p:spPr>
                <a:xfrm>
                  <a:off x="1961284" y="4617959"/>
                  <a:ext cx="226794" cy="4019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4FCADBDB-C093-45DF-86FD-1A23C1E81F56}"/>
                    </a:ext>
                  </a:extLst>
                </p:cNvPr>
                <p:cNvGrpSpPr/>
                <p:nvPr/>
              </p:nvGrpSpPr>
              <p:grpSpPr>
                <a:xfrm flipH="1">
                  <a:off x="2089669" y="4752045"/>
                  <a:ext cx="109475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35" name="円/楕円 27">
                    <a:extLst>
                      <a:ext uri="{FF2B5EF4-FFF2-40B4-BE49-F238E27FC236}">
                        <a16:creationId xmlns:a16="http://schemas.microsoft.com/office/drawing/2014/main" id="{505AD146-7FBB-45A6-8588-6391339231FB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" name="円/楕円 27">
                    <a:extLst>
                      <a:ext uri="{FF2B5EF4-FFF2-40B4-BE49-F238E27FC236}">
                        <a16:creationId xmlns:a16="http://schemas.microsoft.com/office/drawing/2014/main" id="{0CB05004-1A08-4E59-A742-1F341FA6933D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FEC86CB4-D6C7-4700-A21A-ABF5A4E999F6}"/>
                    </a:ext>
                  </a:extLst>
                </p:cNvPr>
                <p:cNvGrpSpPr/>
                <p:nvPr/>
              </p:nvGrpSpPr>
              <p:grpSpPr>
                <a:xfrm>
                  <a:off x="1563730" y="4617104"/>
                  <a:ext cx="190706" cy="222134"/>
                  <a:chOff x="2886039" y="4569758"/>
                  <a:chExt cx="335185" cy="222134"/>
                </a:xfrm>
              </p:grpSpPr>
              <p:sp>
                <p:nvSpPr>
                  <p:cNvPr id="31" name="円/楕円 27">
                    <a:extLst>
                      <a:ext uri="{FF2B5EF4-FFF2-40B4-BE49-F238E27FC236}">
                        <a16:creationId xmlns:a16="http://schemas.microsoft.com/office/drawing/2014/main" id="{A72FACBB-8C69-4614-80A0-9933B6B116EE}"/>
                      </a:ext>
                    </a:extLst>
                  </p:cNvPr>
                  <p:cNvSpPr/>
                  <p:nvPr/>
                </p:nvSpPr>
                <p:spPr>
                  <a:xfrm>
                    <a:off x="2994430" y="4569758"/>
                    <a:ext cx="226794" cy="40194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2" name="グループ化 31">
                    <a:extLst>
                      <a:ext uri="{FF2B5EF4-FFF2-40B4-BE49-F238E27FC236}">
                        <a16:creationId xmlns:a16="http://schemas.microsoft.com/office/drawing/2014/main" id="{C1543032-0690-4238-9E4B-01907DAB976B}"/>
                      </a:ext>
                    </a:extLst>
                  </p:cNvPr>
                  <p:cNvGrpSpPr/>
                  <p:nvPr/>
                </p:nvGrpSpPr>
                <p:grpSpPr>
                  <a:xfrm>
                    <a:off x="2886039" y="4703844"/>
                    <a:ext cx="109475" cy="88048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33" name="円/楕円 27">
                      <a:extLst>
                        <a:ext uri="{FF2B5EF4-FFF2-40B4-BE49-F238E27FC236}">
                          <a16:creationId xmlns:a16="http://schemas.microsoft.com/office/drawing/2014/main" id="{77A9FE45-A1A6-4EE4-9EC2-AD2EC88369DD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" name="円/楕円 27">
                      <a:extLst>
                        <a:ext uri="{FF2B5EF4-FFF2-40B4-BE49-F238E27FC236}">
                          <a16:creationId xmlns:a16="http://schemas.microsoft.com/office/drawing/2014/main" id="{05F2FD9F-5031-4041-B209-BBFF421D2D7B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47D21565-6778-4281-ACFB-B88BEEA782A8}"/>
                    </a:ext>
                  </a:extLst>
                </p:cNvPr>
                <p:cNvSpPr/>
                <p:nvPr/>
              </p:nvSpPr>
              <p:spPr>
                <a:xfrm>
                  <a:off x="1508751" y="4222036"/>
                  <a:ext cx="977274" cy="426163"/>
                </a:xfrm>
                <a:custGeom>
                  <a:avLst/>
                  <a:gdLst>
                    <a:gd name="connsiteX0" fmla="*/ 411042 w 937972"/>
                    <a:gd name="connsiteY0" fmla="*/ 983 h 459167"/>
                    <a:gd name="connsiteX1" fmla="*/ 703103 w 937972"/>
                    <a:gd name="connsiteY1" fmla="*/ 84054 h 459167"/>
                    <a:gd name="connsiteX2" fmla="*/ 926622 w 937972"/>
                    <a:gd name="connsiteY2" fmla="*/ 407142 h 459167"/>
                    <a:gd name="connsiteX3" fmla="*/ 535061 w 937972"/>
                    <a:gd name="connsiteY3" fmla="*/ 375112 h 459167"/>
                    <a:gd name="connsiteX4" fmla="*/ 342207 w 937972"/>
                    <a:gd name="connsiteY4" fmla="*/ 206935 h 459167"/>
                    <a:gd name="connsiteX5" fmla="*/ 319264 w 937972"/>
                    <a:gd name="connsiteY5" fmla="*/ 157591 h 459167"/>
                    <a:gd name="connsiteX6" fmla="*/ 292854 w 937972"/>
                    <a:gd name="connsiteY6" fmla="*/ 202777 h 459167"/>
                    <a:gd name="connsiteX7" fmla="*/ 235167 w 937972"/>
                    <a:gd name="connsiteY7" fmla="*/ 270296 h 459167"/>
                    <a:gd name="connsiteX8" fmla="*/ 11783 w 937972"/>
                    <a:gd name="connsiteY8" fmla="*/ 368570 h 459167"/>
                    <a:gd name="connsiteX9" fmla="*/ 110058 w 937972"/>
                    <a:gd name="connsiteY9" fmla="*/ 145185 h 459167"/>
                    <a:gd name="connsiteX10" fmla="*/ 296454 w 937972"/>
                    <a:gd name="connsiteY10" fmla="*/ 35199 h 459167"/>
                    <a:gd name="connsiteX11" fmla="*/ 319990 w 937972"/>
                    <a:gd name="connsiteY11" fmla="*/ 42651 h 459167"/>
                    <a:gd name="connsiteX12" fmla="*/ 334724 w 937972"/>
                    <a:gd name="connsiteY12" fmla="*/ 26304 h 459167"/>
                    <a:gd name="connsiteX13" fmla="*/ 411042 w 937972"/>
                    <a:gd name="connsiteY13" fmla="*/ 983 h 459167"/>
                    <a:gd name="connsiteX0" fmla="*/ 411042 w 937972"/>
                    <a:gd name="connsiteY0" fmla="*/ 983 h 459167"/>
                    <a:gd name="connsiteX1" fmla="*/ 703103 w 937972"/>
                    <a:gd name="connsiteY1" fmla="*/ 84054 h 459167"/>
                    <a:gd name="connsiteX2" fmla="*/ 926622 w 937972"/>
                    <a:gd name="connsiteY2" fmla="*/ 407142 h 459167"/>
                    <a:gd name="connsiteX3" fmla="*/ 535061 w 937972"/>
                    <a:gd name="connsiteY3" fmla="*/ 375112 h 459167"/>
                    <a:gd name="connsiteX4" fmla="*/ 342207 w 937972"/>
                    <a:gd name="connsiteY4" fmla="*/ 206935 h 459167"/>
                    <a:gd name="connsiteX5" fmla="*/ 319264 w 937972"/>
                    <a:gd name="connsiteY5" fmla="*/ 157591 h 459167"/>
                    <a:gd name="connsiteX6" fmla="*/ 292854 w 937972"/>
                    <a:gd name="connsiteY6" fmla="*/ 202777 h 459167"/>
                    <a:gd name="connsiteX7" fmla="*/ 235167 w 937972"/>
                    <a:gd name="connsiteY7" fmla="*/ 270296 h 459167"/>
                    <a:gd name="connsiteX8" fmla="*/ 11783 w 937972"/>
                    <a:gd name="connsiteY8" fmla="*/ 368570 h 459167"/>
                    <a:gd name="connsiteX9" fmla="*/ 110058 w 937972"/>
                    <a:gd name="connsiteY9" fmla="*/ 145185 h 459167"/>
                    <a:gd name="connsiteX10" fmla="*/ 296454 w 937972"/>
                    <a:gd name="connsiteY10" fmla="*/ 35199 h 459167"/>
                    <a:gd name="connsiteX11" fmla="*/ 319990 w 937972"/>
                    <a:gd name="connsiteY11" fmla="*/ 42651 h 459167"/>
                    <a:gd name="connsiteX12" fmla="*/ 411042 w 937972"/>
                    <a:gd name="connsiteY12" fmla="*/ 983 h 459167"/>
                    <a:gd name="connsiteX0" fmla="*/ 319990 w 937972"/>
                    <a:gd name="connsiteY0" fmla="*/ 42651 h 459167"/>
                    <a:gd name="connsiteX1" fmla="*/ 411042 w 937972"/>
                    <a:gd name="connsiteY1" fmla="*/ 983 h 459167"/>
                    <a:gd name="connsiteX2" fmla="*/ 703103 w 937972"/>
                    <a:gd name="connsiteY2" fmla="*/ 84054 h 459167"/>
                    <a:gd name="connsiteX3" fmla="*/ 926622 w 937972"/>
                    <a:gd name="connsiteY3" fmla="*/ 407142 h 459167"/>
                    <a:gd name="connsiteX4" fmla="*/ 535061 w 937972"/>
                    <a:gd name="connsiteY4" fmla="*/ 375112 h 459167"/>
                    <a:gd name="connsiteX5" fmla="*/ 342207 w 937972"/>
                    <a:gd name="connsiteY5" fmla="*/ 206935 h 459167"/>
                    <a:gd name="connsiteX6" fmla="*/ 319264 w 937972"/>
                    <a:gd name="connsiteY6" fmla="*/ 157591 h 459167"/>
                    <a:gd name="connsiteX7" fmla="*/ 292854 w 937972"/>
                    <a:gd name="connsiteY7" fmla="*/ 202777 h 459167"/>
                    <a:gd name="connsiteX8" fmla="*/ 235167 w 937972"/>
                    <a:gd name="connsiteY8" fmla="*/ 270296 h 459167"/>
                    <a:gd name="connsiteX9" fmla="*/ 11783 w 937972"/>
                    <a:gd name="connsiteY9" fmla="*/ 368570 h 459167"/>
                    <a:gd name="connsiteX10" fmla="*/ 110058 w 937972"/>
                    <a:gd name="connsiteY10" fmla="*/ 145185 h 459167"/>
                    <a:gd name="connsiteX11" fmla="*/ 296454 w 937972"/>
                    <a:gd name="connsiteY11" fmla="*/ 35199 h 459167"/>
                    <a:gd name="connsiteX12" fmla="*/ 411430 w 937972"/>
                    <a:gd name="connsiteY12" fmla="*/ 134091 h 459167"/>
                    <a:gd name="connsiteX0" fmla="*/ 319990 w 937972"/>
                    <a:gd name="connsiteY0" fmla="*/ 42651 h 459167"/>
                    <a:gd name="connsiteX1" fmla="*/ 411042 w 937972"/>
                    <a:gd name="connsiteY1" fmla="*/ 983 h 459167"/>
                    <a:gd name="connsiteX2" fmla="*/ 703103 w 937972"/>
                    <a:gd name="connsiteY2" fmla="*/ 84054 h 459167"/>
                    <a:gd name="connsiteX3" fmla="*/ 926622 w 937972"/>
                    <a:gd name="connsiteY3" fmla="*/ 407142 h 459167"/>
                    <a:gd name="connsiteX4" fmla="*/ 535061 w 937972"/>
                    <a:gd name="connsiteY4" fmla="*/ 375112 h 459167"/>
                    <a:gd name="connsiteX5" fmla="*/ 342207 w 937972"/>
                    <a:gd name="connsiteY5" fmla="*/ 206935 h 459167"/>
                    <a:gd name="connsiteX6" fmla="*/ 319264 w 937972"/>
                    <a:gd name="connsiteY6" fmla="*/ 157591 h 459167"/>
                    <a:gd name="connsiteX7" fmla="*/ 292854 w 937972"/>
                    <a:gd name="connsiteY7" fmla="*/ 202777 h 459167"/>
                    <a:gd name="connsiteX8" fmla="*/ 235167 w 937972"/>
                    <a:gd name="connsiteY8" fmla="*/ 270296 h 459167"/>
                    <a:gd name="connsiteX9" fmla="*/ 11783 w 937972"/>
                    <a:gd name="connsiteY9" fmla="*/ 368570 h 459167"/>
                    <a:gd name="connsiteX10" fmla="*/ 110058 w 937972"/>
                    <a:gd name="connsiteY10" fmla="*/ 145185 h 459167"/>
                    <a:gd name="connsiteX11" fmla="*/ 296454 w 937972"/>
                    <a:gd name="connsiteY11" fmla="*/ 35199 h 459167"/>
                    <a:gd name="connsiteX0" fmla="*/ 411042 w 937972"/>
                    <a:gd name="connsiteY0" fmla="*/ 983 h 459167"/>
                    <a:gd name="connsiteX1" fmla="*/ 703103 w 937972"/>
                    <a:gd name="connsiteY1" fmla="*/ 84054 h 459167"/>
                    <a:gd name="connsiteX2" fmla="*/ 926622 w 937972"/>
                    <a:gd name="connsiteY2" fmla="*/ 407142 h 459167"/>
                    <a:gd name="connsiteX3" fmla="*/ 535061 w 937972"/>
                    <a:gd name="connsiteY3" fmla="*/ 375112 h 459167"/>
                    <a:gd name="connsiteX4" fmla="*/ 342207 w 937972"/>
                    <a:gd name="connsiteY4" fmla="*/ 206935 h 459167"/>
                    <a:gd name="connsiteX5" fmla="*/ 319264 w 937972"/>
                    <a:gd name="connsiteY5" fmla="*/ 157591 h 459167"/>
                    <a:gd name="connsiteX6" fmla="*/ 292854 w 937972"/>
                    <a:gd name="connsiteY6" fmla="*/ 202777 h 459167"/>
                    <a:gd name="connsiteX7" fmla="*/ 235167 w 937972"/>
                    <a:gd name="connsiteY7" fmla="*/ 270296 h 459167"/>
                    <a:gd name="connsiteX8" fmla="*/ 11783 w 937972"/>
                    <a:gd name="connsiteY8" fmla="*/ 368570 h 459167"/>
                    <a:gd name="connsiteX9" fmla="*/ 110058 w 937972"/>
                    <a:gd name="connsiteY9" fmla="*/ 145185 h 459167"/>
                    <a:gd name="connsiteX10" fmla="*/ 296454 w 937972"/>
                    <a:gd name="connsiteY10" fmla="*/ 35199 h 459167"/>
                    <a:gd name="connsiteX0" fmla="*/ 703103 w 937972"/>
                    <a:gd name="connsiteY0" fmla="*/ 48855 h 423968"/>
                    <a:gd name="connsiteX1" fmla="*/ 926622 w 937972"/>
                    <a:gd name="connsiteY1" fmla="*/ 371943 h 423968"/>
                    <a:gd name="connsiteX2" fmla="*/ 535061 w 937972"/>
                    <a:gd name="connsiteY2" fmla="*/ 339913 h 423968"/>
                    <a:gd name="connsiteX3" fmla="*/ 342207 w 937972"/>
                    <a:gd name="connsiteY3" fmla="*/ 171736 h 423968"/>
                    <a:gd name="connsiteX4" fmla="*/ 319264 w 937972"/>
                    <a:gd name="connsiteY4" fmla="*/ 122392 h 423968"/>
                    <a:gd name="connsiteX5" fmla="*/ 292854 w 937972"/>
                    <a:gd name="connsiteY5" fmla="*/ 167578 h 423968"/>
                    <a:gd name="connsiteX6" fmla="*/ 235167 w 937972"/>
                    <a:gd name="connsiteY6" fmla="*/ 235097 h 423968"/>
                    <a:gd name="connsiteX7" fmla="*/ 11783 w 937972"/>
                    <a:gd name="connsiteY7" fmla="*/ 333371 h 423968"/>
                    <a:gd name="connsiteX8" fmla="*/ 110058 w 937972"/>
                    <a:gd name="connsiteY8" fmla="*/ 109986 h 423968"/>
                    <a:gd name="connsiteX9" fmla="*/ 296454 w 937972"/>
                    <a:gd name="connsiteY9" fmla="*/ 0 h 423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37972" h="423968">
                      <a:moveTo>
                        <a:pt x="703103" y="48855"/>
                      </a:moveTo>
                      <a:cubicBezTo>
                        <a:pt x="872953" y="146918"/>
                        <a:pt x="973025" y="291569"/>
                        <a:pt x="926622" y="371943"/>
                      </a:cubicBezTo>
                      <a:cubicBezTo>
                        <a:pt x="880218" y="452316"/>
                        <a:pt x="704911" y="437976"/>
                        <a:pt x="535061" y="339913"/>
                      </a:cubicBezTo>
                      <a:cubicBezTo>
                        <a:pt x="450136" y="290882"/>
                        <a:pt x="382657" y="230204"/>
                        <a:pt x="342207" y="171736"/>
                      </a:cubicBezTo>
                      <a:lnTo>
                        <a:pt x="319264" y="122392"/>
                      </a:lnTo>
                      <a:lnTo>
                        <a:pt x="292854" y="167578"/>
                      </a:lnTo>
                      <a:cubicBezTo>
                        <a:pt x="276778" y="189985"/>
                        <a:pt x="257373" y="212890"/>
                        <a:pt x="235167" y="235097"/>
                      </a:cubicBezTo>
                      <a:cubicBezTo>
                        <a:pt x="146344" y="323920"/>
                        <a:pt x="46331" y="367918"/>
                        <a:pt x="11783" y="333371"/>
                      </a:cubicBezTo>
                      <a:cubicBezTo>
                        <a:pt x="-22764" y="298823"/>
                        <a:pt x="21234" y="198810"/>
                        <a:pt x="110058" y="109986"/>
                      </a:cubicBezTo>
                      <a:cubicBezTo>
                        <a:pt x="176676" y="43368"/>
                        <a:pt x="249587" y="1964"/>
                        <a:pt x="296454" y="0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5C980AB0-53AF-49CA-B2AF-5F9385608390}"/>
                  </a:ext>
                </a:extLst>
              </p:cNvPr>
              <p:cNvSpPr/>
              <p:nvPr/>
            </p:nvSpPr>
            <p:spPr>
              <a:xfrm>
                <a:off x="1845527" y="4368370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8E92FB36-58C6-4E09-A0C7-DD1C5C6903A9}"/>
                  </a:ext>
                </a:extLst>
              </p:cNvPr>
              <p:cNvGrpSpPr/>
              <p:nvPr/>
            </p:nvGrpSpPr>
            <p:grpSpPr>
              <a:xfrm>
                <a:off x="1658112" y="4737352"/>
                <a:ext cx="63808" cy="109715"/>
                <a:chOff x="1574624" y="1796144"/>
                <a:chExt cx="92869" cy="178007"/>
              </a:xfrm>
            </p:grpSpPr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9142984F-A5AF-4E53-8C0F-3C16CE7AEBFA}"/>
                    </a:ext>
                  </a:extLst>
                </p:cNvPr>
                <p:cNvSpPr/>
                <p:nvPr/>
              </p:nvSpPr>
              <p:spPr>
                <a:xfrm>
                  <a:off x="1587502" y="1812811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円: 塗りつぶしなし 13">
                  <a:extLst>
                    <a:ext uri="{FF2B5EF4-FFF2-40B4-BE49-F238E27FC236}">
                      <a16:creationId xmlns:a16="http://schemas.microsoft.com/office/drawing/2014/main" id="{C585F1CC-00AC-4083-B747-0671BA39329C}"/>
                    </a:ext>
                  </a:extLst>
                </p:cNvPr>
                <p:cNvSpPr/>
                <p:nvPr/>
              </p:nvSpPr>
              <p:spPr>
                <a:xfrm>
                  <a:off x="1574624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FFF8B90B-3FCA-405D-8A99-73E6526E4F13}"/>
                  </a:ext>
                </a:extLst>
              </p:cNvPr>
              <p:cNvGrpSpPr/>
              <p:nvPr/>
            </p:nvGrpSpPr>
            <p:grpSpPr>
              <a:xfrm>
                <a:off x="1975282" y="4737352"/>
                <a:ext cx="94849" cy="109715"/>
                <a:chOff x="1599941" y="1796144"/>
                <a:chExt cx="92869" cy="178007"/>
              </a:xfrm>
            </p:grpSpPr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FD832436-F303-4615-A08F-3CA995DD6C7D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円: 塗りつぶしなし 11">
                  <a:extLst>
                    <a:ext uri="{FF2B5EF4-FFF2-40B4-BE49-F238E27FC236}">
                      <a16:creationId xmlns:a16="http://schemas.microsoft.com/office/drawing/2014/main" id="{1BBD28C7-9176-4FF2-B43F-931495067886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" name="円/楕円 27">
                <a:extLst>
                  <a:ext uri="{FF2B5EF4-FFF2-40B4-BE49-F238E27FC236}">
                    <a16:creationId xmlns:a16="http://schemas.microsoft.com/office/drawing/2014/main" id="{C8365F07-8D96-492A-BBC0-247E97690D52}"/>
                  </a:ext>
                </a:extLst>
              </p:cNvPr>
              <p:cNvSpPr/>
              <p:nvPr/>
            </p:nvSpPr>
            <p:spPr>
              <a:xfrm rot="7032295">
                <a:off x="1973046" y="5062743"/>
                <a:ext cx="262131" cy="6685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BC427FAB-1549-41AE-81A5-E0B416A49FB2}"/>
                  </a:ext>
                </a:extLst>
              </p:cNvPr>
              <p:cNvSpPr/>
              <p:nvPr/>
            </p:nvSpPr>
            <p:spPr>
              <a:xfrm>
                <a:off x="2256632" y="5595461"/>
                <a:ext cx="321468" cy="840799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" name="円/楕円 27">
              <a:extLst>
                <a:ext uri="{FF2B5EF4-FFF2-40B4-BE49-F238E27FC236}">
                  <a16:creationId xmlns:a16="http://schemas.microsoft.com/office/drawing/2014/main" id="{0E148FD7-5CDE-429E-9145-142EC0701383}"/>
                </a:ext>
              </a:extLst>
            </p:cNvPr>
            <p:cNvSpPr/>
            <p:nvPr/>
          </p:nvSpPr>
          <p:spPr>
            <a:xfrm rot="13943616">
              <a:off x="1604802" y="5076995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EE61342-50DF-43DB-8828-854DAB289451}"/>
              </a:ext>
            </a:extLst>
          </p:cNvPr>
          <p:cNvGrpSpPr/>
          <p:nvPr/>
        </p:nvGrpSpPr>
        <p:grpSpPr>
          <a:xfrm>
            <a:off x="4340683" y="3973182"/>
            <a:ext cx="1229834" cy="2470698"/>
            <a:chOff x="4340683" y="3973182"/>
            <a:chExt cx="1229834" cy="2470698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7514B2EE-D608-4AAD-B998-DBBFDB853971}"/>
                </a:ext>
              </a:extLst>
            </p:cNvPr>
            <p:cNvGrpSpPr/>
            <p:nvPr/>
          </p:nvGrpSpPr>
          <p:grpSpPr>
            <a:xfrm>
              <a:off x="4340683" y="3973182"/>
              <a:ext cx="1229834" cy="2470698"/>
              <a:chOff x="4340683" y="3973182"/>
              <a:chExt cx="1229834" cy="2470698"/>
            </a:xfrm>
          </p:grpSpPr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A199620B-90E6-4D43-935A-3334030D3F9A}"/>
                  </a:ext>
                </a:extLst>
              </p:cNvPr>
              <p:cNvGrpSpPr/>
              <p:nvPr/>
            </p:nvGrpSpPr>
            <p:grpSpPr>
              <a:xfrm>
                <a:off x="4340683" y="3973182"/>
                <a:ext cx="1229834" cy="2470698"/>
                <a:chOff x="4340683" y="3973182"/>
                <a:chExt cx="1229834" cy="2470698"/>
              </a:xfrm>
            </p:grpSpPr>
            <p:sp>
              <p:nvSpPr>
                <p:cNvPr id="50" name="台形 49">
                  <a:extLst>
                    <a:ext uri="{FF2B5EF4-FFF2-40B4-BE49-F238E27FC236}">
                      <a16:creationId xmlns:a16="http://schemas.microsoft.com/office/drawing/2014/main" id="{D4142BD8-DCF8-427C-A8A7-3BF341BD1A3A}"/>
                    </a:ext>
                  </a:extLst>
                </p:cNvPr>
                <p:cNvSpPr/>
                <p:nvPr/>
              </p:nvSpPr>
              <p:spPr>
                <a:xfrm rot="15300000">
                  <a:off x="4912814" y="3855404"/>
                  <a:ext cx="45719" cy="524254"/>
                </a:xfrm>
                <a:prstGeom prst="trapezoid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D3DB3854-E39D-457F-ABE2-EFB3EE5FB862}"/>
                    </a:ext>
                  </a:extLst>
                </p:cNvPr>
                <p:cNvSpPr/>
                <p:nvPr/>
              </p:nvSpPr>
              <p:spPr>
                <a:xfrm rot="900000">
                  <a:off x="4817198" y="3995972"/>
                  <a:ext cx="492626" cy="466506"/>
                </a:xfrm>
                <a:prstGeom prst="ellipse">
                  <a:avLst/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1E090B6C-B903-4B80-AA67-118D6587386A}"/>
                    </a:ext>
                  </a:extLst>
                </p:cNvPr>
                <p:cNvSpPr/>
                <p:nvPr/>
              </p:nvSpPr>
              <p:spPr>
                <a:xfrm rot="900000">
                  <a:off x="4340683" y="4177741"/>
                  <a:ext cx="1229834" cy="908430"/>
                </a:xfrm>
                <a:prstGeom prst="ellipse">
                  <a:avLst/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3D8D03CA-AFD9-470C-A927-C00718A06F9D}"/>
                    </a:ext>
                  </a:extLst>
                </p:cNvPr>
                <p:cNvSpPr/>
                <p:nvPr/>
              </p:nvSpPr>
              <p:spPr>
                <a:xfrm rot="900000">
                  <a:off x="5099581" y="3973182"/>
                  <a:ext cx="172454" cy="170334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33458450-FE6D-4C63-A5DB-7603ED0AA88D}"/>
                    </a:ext>
                  </a:extLst>
                </p:cNvPr>
                <p:cNvSpPr/>
                <p:nvPr/>
              </p:nvSpPr>
              <p:spPr>
                <a:xfrm>
                  <a:off x="4417421" y="4304319"/>
                  <a:ext cx="898448" cy="1466720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81776 w 897082"/>
                    <a:gd name="connsiteY15" fmla="*/ 839181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81776 w 897082"/>
                    <a:gd name="connsiteY15" fmla="*/ 839181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9907 w 898448"/>
                    <a:gd name="connsiteY0" fmla="*/ 0 h 1466720"/>
                    <a:gd name="connsiteX1" fmla="*/ 898448 w 898448"/>
                    <a:gd name="connsiteY1" fmla="*/ 448541 h 1466720"/>
                    <a:gd name="connsiteX2" fmla="*/ 898448 w 898448"/>
                    <a:gd name="connsiteY2" fmla="*/ 572384 h 1466720"/>
                    <a:gd name="connsiteX3" fmla="*/ 624499 w 898448"/>
                    <a:gd name="connsiteY3" fmla="*/ 985676 h 1466720"/>
                    <a:gd name="connsiteX4" fmla="*/ 565485 w 898448"/>
                    <a:gd name="connsiteY4" fmla="*/ 1003996 h 1466720"/>
                    <a:gd name="connsiteX5" fmla="*/ 577193 w 898448"/>
                    <a:gd name="connsiteY5" fmla="*/ 1118635 h 1466720"/>
                    <a:gd name="connsiteX6" fmla="*/ 604471 w 898448"/>
                    <a:gd name="connsiteY6" fmla="*/ 1118635 h 1466720"/>
                    <a:gd name="connsiteX7" fmla="*/ 788164 w 898448"/>
                    <a:gd name="connsiteY7" fmla="*/ 1292678 h 1466720"/>
                    <a:gd name="connsiteX8" fmla="*/ 788163 w 898448"/>
                    <a:gd name="connsiteY8" fmla="*/ 1466720 h 1466720"/>
                    <a:gd name="connsiteX9" fmla="*/ 190034 w 898448"/>
                    <a:gd name="connsiteY9" fmla="*/ 1466720 h 1466720"/>
                    <a:gd name="connsiteX10" fmla="*/ 190034 w 898448"/>
                    <a:gd name="connsiteY10" fmla="*/ 1292678 h 1466720"/>
                    <a:gd name="connsiteX11" fmla="*/ 302226 w 898448"/>
                    <a:gd name="connsiteY11" fmla="*/ 1132312 h 1466720"/>
                    <a:gd name="connsiteX12" fmla="*/ 353636 w 898448"/>
                    <a:gd name="connsiteY12" fmla="*/ 1122478 h 1466720"/>
                    <a:gd name="connsiteX13" fmla="*/ 364882 w 898448"/>
                    <a:gd name="connsiteY13" fmla="*/ 1012354 h 1466720"/>
                    <a:gd name="connsiteX14" fmla="*/ 359510 w 898448"/>
                    <a:gd name="connsiteY14" fmla="*/ 1011812 h 1466720"/>
                    <a:gd name="connsiteX15" fmla="*/ 83142 w 898448"/>
                    <a:gd name="connsiteY15" fmla="*/ 839181 h 1466720"/>
                    <a:gd name="connsiteX16" fmla="*/ 1366 w 898448"/>
                    <a:gd name="connsiteY16" fmla="*/ 572384 h 1466720"/>
                    <a:gd name="connsiteX17" fmla="*/ 1366 w 898448"/>
                    <a:gd name="connsiteY17" fmla="*/ 448541 h 1466720"/>
                    <a:gd name="connsiteX18" fmla="*/ 449907 w 898448"/>
                    <a:gd name="connsiteY18" fmla="*/ 0 h 1466720"/>
                    <a:gd name="connsiteX0" fmla="*/ 449907 w 898448"/>
                    <a:gd name="connsiteY0" fmla="*/ 0 h 1466720"/>
                    <a:gd name="connsiteX1" fmla="*/ 898448 w 898448"/>
                    <a:gd name="connsiteY1" fmla="*/ 448541 h 1466720"/>
                    <a:gd name="connsiteX2" fmla="*/ 898448 w 898448"/>
                    <a:gd name="connsiteY2" fmla="*/ 572384 h 1466720"/>
                    <a:gd name="connsiteX3" fmla="*/ 624499 w 898448"/>
                    <a:gd name="connsiteY3" fmla="*/ 985676 h 1466720"/>
                    <a:gd name="connsiteX4" fmla="*/ 565485 w 898448"/>
                    <a:gd name="connsiteY4" fmla="*/ 1003996 h 1466720"/>
                    <a:gd name="connsiteX5" fmla="*/ 577193 w 898448"/>
                    <a:gd name="connsiteY5" fmla="*/ 1118635 h 1466720"/>
                    <a:gd name="connsiteX6" fmla="*/ 604471 w 898448"/>
                    <a:gd name="connsiteY6" fmla="*/ 1118635 h 1466720"/>
                    <a:gd name="connsiteX7" fmla="*/ 788164 w 898448"/>
                    <a:gd name="connsiteY7" fmla="*/ 1292678 h 1466720"/>
                    <a:gd name="connsiteX8" fmla="*/ 788163 w 898448"/>
                    <a:gd name="connsiteY8" fmla="*/ 1466720 h 1466720"/>
                    <a:gd name="connsiteX9" fmla="*/ 190034 w 898448"/>
                    <a:gd name="connsiteY9" fmla="*/ 1466720 h 1466720"/>
                    <a:gd name="connsiteX10" fmla="*/ 190034 w 898448"/>
                    <a:gd name="connsiteY10" fmla="*/ 1292678 h 1466720"/>
                    <a:gd name="connsiteX11" fmla="*/ 302226 w 898448"/>
                    <a:gd name="connsiteY11" fmla="*/ 1132312 h 1466720"/>
                    <a:gd name="connsiteX12" fmla="*/ 353636 w 898448"/>
                    <a:gd name="connsiteY12" fmla="*/ 1122478 h 1466720"/>
                    <a:gd name="connsiteX13" fmla="*/ 364882 w 898448"/>
                    <a:gd name="connsiteY13" fmla="*/ 1012354 h 1466720"/>
                    <a:gd name="connsiteX14" fmla="*/ 359510 w 898448"/>
                    <a:gd name="connsiteY14" fmla="*/ 1011812 h 1466720"/>
                    <a:gd name="connsiteX15" fmla="*/ 83142 w 898448"/>
                    <a:gd name="connsiteY15" fmla="*/ 839181 h 1466720"/>
                    <a:gd name="connsiteX16" fmla="*/ 1366 w 898448"/>
                    <a:gd name="connsiteY16" fmla="*/ 572384 h 1466720"/>
                    <a:gd name="connsiteX17" fmla="*/ 1366 w 898448"/>
                    <a:gd name="connsiteY17" fmla="*/ 448541 h 1466720"/>
                    <a:gd name="connsiteX18" fmla="*/ 449907 w 898448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8448" h="1466720">
                      <a:moveTo>
                        <a:pt x="449907" y="0"/>
                      </a:moveTo>
                      <a:cubicBezTo>
                        <a:pt x="697629" y="0"/>
                        <a:pt x="898448" y="200819"/>
                        <a:pt x="898448" y="448541"/>
                      </a:cubicBezTo>
                      <a:lnTo>
                        <a:pt x="898448" y="572384"/>
                      </a:lnTo>
                      <a:cubicBezTo>
                        <a:pt x="898448" y="758175"/>
                        <a:pt x="785487" y="917584"/>
                        <a:pt x="624499" y="985676"/>
                      </a:cubicBezTo>
                      <a:lnTo>
                        <a:pt x="565485" y="1003996"/>
                      </a:lnTo>
                      <a:lnTo>
                        <a:pt x="577193" y="1118635"/>
                      </a:lnTo>
                      <a:lnTo>
                        <a:pt x="604471" y="1118635"/>
                      </a:lnTo>
                      <a:cubicBezTo>
                        <a:pt x="705922" y="1118635"/>
                        <a:pt x="788164" y="1196557"/>
                        <a:pt x="788164" y="1292678"/>
                      </a:cubicBezTo>
                      <a:cubicBezTo>
                        <a:pt x="788164" y="1350692"/>
                        <a:pt x="788163" y="1408706"/>
                        <a:pt x="788163" y="1466720"/>
                      </a:cubicBezTo>
                      <a:lnTo>
                        <a:pt x="190034" y="1466720"/>
                      </a:lnTo>
                      <a:lnTo>
                        <a:pt x="190034" y="1292678"/>
                      </a:lnTo>
                      <a:cubicBezTo>
                        <a:pt x="190034" y="1220587"/>
                        <a:pt x="236295" y="1158734"/>
                        <a:pt x="302226" y="1132312"/>
                      </a:cubicBezTo>
                      <a:lnTo>
                        <a:pt x="353636" y="1122478"/>
                      </a:lnTo>
                      <a:lnTo>
                        <a:pt x="364882" y="1012354"/>
                      </a:lnTo>
                      <a:lnTo>
                        <a:pt x="359510" y="1011812"/>
                      </a:lnTo>
                      <a:cubicBezTo>
                        <a:pt x="312553" y="982950"/>
                        <a:pt x="114258" y="957663"/>
                        <a:pt x="83142" y="839181"/>
                      </a:cubicBezTo>
                      <a:cubicBezTo>
                        <a:pt x="-7506" y="763562"/>
                        <a:pt x="-1674" y="651779"/>
                        <a:pt x="1366" y="572384"/>
                      </a:cubicBezTo>
                      <a:lnTo>
                        <a:pt x="1366" y="448541"/>
                      </a:lnTo>
                      <a:cubicBezTo>
                        <a:pt x="1366" y="200819"/>
                        <a:pt x="202185" y="0"/>
                        <a:pt x="44990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61A077AB-BABB-4BD9-A428-B5BA8D38D3EF}"/>
                    </a:ext>
                  </a:extLst>
                </p:cNvPr>
                <p:cNvSpPr/>
                <p:nvPr/>
              </p:nvSpPr>
              <p:spPr>
                <a:xfrm>
                  <a:off x="4771785" y="5308316"/>
                  <a:ext cx="180209" cy="9235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0B318EA7-5042-4206-AFCD-9D7BE543628B}"/>
                    </a:ext>
                  </a:extLst>
                </p:cNvPr>
                <p:cNvSpPr/>
                <p:nvPr/>
              </p:nvSpPr>
              <p:spPr>
                <a:xfrm>
                  <a:off x="4457818" y="5422941"/>
                  <a:ext cx="977782" cy="1020939"/>
                </a:xfrm>
                <a:custGeom>
                  <a:avLst/>
                  <a:gdLst>
                    <a:gd name="connsiteX0" fmla="*/ 607645 w 977782"/>
                    <a:gd name="connsiteY0" fmla="*/ 0 h 1020925"/>
                    <a:gd name="connsiteX1" fmla="*/ 668974 w 977782"/>
                    <a:gd name="connsiteY1" fmla="*/ 0 h 1020925"/>
                    <a:gd name="connsiteX2" fmla="*/ 977782 w 977782"/>
                    <a:gd name="connsiteY2" fmla="*/ 320391 h 1020925"/>
                    <a:gd name="connsiteX3" fmla="*/ 977782 w 977782"/>
                    <a:gd name="connsiteY3" fmla="*/ 1020925 h 1020925"/>
                    <a:gd name="connsiteX4" fmla="*/ 38983 w 977782"/>
                    <a:gd name="connsiteY4" fmla="*/ 1020925 h 1020925"/>
                    <a:gd name="connsiteX5" fmla="*/ 2157 w 977782"/>
                    <a:gd name="connsiteY5" fmla="*/ 455885 h 1020925"/>
                    <a:gd name="connsiteX6" fmla="*/ 89316 w 977782"/>
                    <a:gd name="connsiteY6" fmla="*/ 189677 h 1020925"/>
                    <a:gd name="connsiteX7" fmla="*/ 273288 w 977782"/>
                    <a:gd name="connsiteY7" fmla="*/ 10385 h 1020925"/>
                    <a:gd name="connsiteX8" fmla="*/ 292706 w 977782"/>
                    <a:gd name="connsiteY8" fmla="*/ 7678 h 1020925"/>
                    <a:gd name="connsiteX9" fmla="*/ 294323 w 977782"/>
                    <a:gd name="connsiteY9" fmla="*/ 7639 h 1020925"/>
                    <a:gd name="connsiteX10" fmla="*/ 299127 w 977782"/>
                    <a:gd name="connsiteY10" fmla="*/ 12425 h 1020925"/>
                    <a:gd name="connsiteX11" fmla="*/ 416043 w 977782"/>
                    <a:gd name="connsiteY11" fmla="*/ 57112 h 1020925"/>
                    <a:gd name="connsiteX12" fmla="*/ 532958 w 977782"/>
                    <a:gd name="connsiteY12" fmla="*/ 12425 h 1020925"/>
                    <a:gd name="connsiteX13" fmla="*/ 539475 w 977782"/>
                    <a:gd name="connsiteY13" fmla="*/ 1662 h 1020925"/>
                    <a:gd name="connsiteX0" fmla="*/ 607645 w 977782"/>
                    <a:gd name="connsiteY0" fmla="*/ 0 h 1020925"/>
                    <a:gd name="connsiteX1" fmla="*/ 668974 w 977782"/>
                    <a:gd name="connsiteY1" fmla="*/ 0 h 1020925"/>
                    <a:gd name="connsiteX2" fmla="*/ 977782 w 977782"/>
                    <a:gd name="connsiteY2" fmla="*/ 470410 h 1020925"/>
                    <a:gd name="connsiteX3" fmla="*/ 977782 w 977782"/>
                    <a:gd name="connsiteY3" fmla="*/ 1020925 h 1020925"/>
                    <a:gd name="connsiteX4" fmla="*/ 38983 w 977782"/>
                    <a:gd name="connsiteY4" fmla="*/ 1020925 h 1020925"/>
                    <a:gd name="connsiteX5" fmla="*/ 2157 w 977782"/>
                    <a:gd name="connsiteY5" fmla="*/ 455885 h 1020925"/>
                    <a:gd name="connsiteX6" fmla="*/ 89316 w 977782"/>
                    <a:gd name="connsiteY6" fmla="*/ 189677 h 1020925"/>
                    <a:gd name="connsiteX7" fmla="*/ 273288 w 977782"/>
                    <a:gd name="connsiteY7" fmla="*/ 10385 h 1020925"/>
                    <a:gd name="connsiteX8" fmla="*/ 292706 w 977782"/>
                    <a:gd name="connsiteY8" fmla="*/ 7678 h 1020925"/>
                    <a:gd name="connsiteX9" fmla="*/ 294323 w 977782"/>
                    <a:gd name="connsiteY9" fmla="*/ 7639 h 1020925"/>
                    <a:gd name="connsiteX10" fmla="*/ 299127 w 977782"/>
                    <a:gd name="connsiteY10" fmla="*/ 12425 h 1020925"/>
                    <a:gd name="connsiteX11" fmla="*/ 416043 w 977782"/>
                    <a:gd name="connsiteY11" fmla="*/ 57112 h 1020925"/>
                    <a:gd name="connsiteX12" fmla="*/ 532958 w 977782"/>
                    <a:gd name="connsiteY12" fmla="*/ 12425 h 1020925"/>
                    <a:gd name="connsiteX13" fmla="*/ 539475 w 977782"/>
                    <a:gd name="connsiteY13" fmla="*/ 1662 h 1020925"/>
                    <a:gd name="connsiteX14" fmla="*/ 607645 w 977782"/>
                    <a:gd name="connsiteY14" fmla="*/ 0 h 1020925"/>
                    <a:gd name="connsiteX0" fmla="*/ 607645 w 977782"/>
                    <a:gd name="connsiteY0" fmla="*/ 14 h 1020939"/>
                    <a:gd name="connsiteX1" fmla="*/ 668974 w 977782"/>
                    <a:gd name="connsiteY1" fmla="*/ 14 h 1020939"/>
                    <a:gd name="connsiteX2" fmla="*/ 977782 w 977782"/>
                    <a:gd name="connsiteY2" fmla="*/ 470424 h 1020939"/>
                    <a:gd name="connsiteX3" fmla="*/ 977782 w 977782"/>
                    <a:gd name="connsiteY3" fmla="*/ 1020939 h 1020939"/>
                    <a:gd name="connsiteX4" fmla="*/ 38983 w 977782"/>
                    <a:gd name="connsiteY4" fmla="*/ 1020939 h 1020939"/>
                    <a:gd name="connsiteX5" fmla="*/ 2157 w 977782"/>
                    <a:gd name="connsiteY5" fmla="*/ 455899 h 1020939"/>
                    <a:gd name="connsiteX6" fmla="*/ 89316 w 977782"/>
                    <a:gd name="connsiteY6" fmla="*/ 189691 h 1020939"/>
                    <a:gd name="connsiteX7" fmla="*/ 273288 w 977782"/>
                    <a:gd name="connsiteY7" fmla="*/ 10399 h 1020939"/>
                    <a:gd name="connsiteX8" fmla="*/ 292706 w 977782"/>
                    <a:gd name="connsiteY8" fmla="*/ 7692 h 1020939"/>
                    <a:gd name="connsiteX9" fmla="*/ 294323 w 977782"/>
                    <a:gd name="connsiteY9" fmla="*/ 7653 h 1020939"/>
                    <a:gd name="connsiteX10" fmla="*/ 299127 w 977782"/>
                    <a:gd name="connsiteY10" fmla="*/ 12439 h 1020939"/>
                    <a:gd name="connsiteX11" fmla="*/ 416043 w 977782"/>
                    <a:gd name="connsiteY11" fmla="*/ 57126 h 1020939"/>
                    <a:gd name="connsiteX12" fmla="*/ 532958 w 977782"/>
                    <a:gd name="connsiteY12" fmla="*/ 12439 h 1020939"/>
                    <a:gd name="connsiteX13" fmla="*/ 539475 w 977782"/>
                    <a:gd name="connsiteY13" fmla="*/ 1676 h 1020939"/>
                    <a:gd name="connsiteX14" fmla="*/ 607645 w 977782"/>
                    <a:gd name="connsiteY14" fmla="*/ 14 h 1020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77782" h="1020939">
                      <a:moveTo>
                        <a:pt x="607645" y="14"/>
                      </a:moveTo>
                      <a:lnTo>
                        <a:pt x="668974" y="14"/>
                      </a:lnTo>
                      <a:cubicBezTo>
                        <a:pt x="868099" y="-2367"/>
                        <a:pt x="977782" y="293477"/>
                        <a:pt x="977782" y="470424"/>
                      </a:cubicBezTo>
                      <a:lnTo>
                        <a:pt x="977782" y="1020939"/>
                      </a:lnTo>
                      <a:lnTo>
                        <a:pt x="38983" y="1020939"/>
                      </a:lnTo>
                      <a:cubicBezTo>
                        <a:pt x="10656" y="916201"/>
                        <a:pt x="-6233" y="594440"/>
                        <a:pt x="2157" y="455899"/>
                      </a:cubicBezTo>
                      <a:cubicBezTo>
                        <a:pt x="10546" y="317358"/>
                        <a:pt x="44128" y="263941"/>
                        <a:pt x="89316" y="189691"/>
                      </a:cubicBezTo>
                      <a:cubicBezTo>
                        <a:pt x="134505" y="115441"/>
                        <a:pt x="203686" y="30599"/>
                        <a:pt x="273288" y="10399"/>
                      </a:cubicBezTo>
                      <a:lnTo>
                        <a:pt x="292706" y="7692"/>
                      </a:lnTo>
                      <a:lnTo>
                        <a:pt x="294323" y="7653"/>
                      </a:lnTo>
                      <a:lnTo>
                        <a:pt x="299127" y="12439"/>
                      </a:lnTo>
                      <a:cubicBezTo>
                        <a:pt x="336060" y="41483"/>
                        <a:pt x="375329" y="57126"/>
                        <a:pt x="416043" y="57126"/>
                      </a:cubicBezTo>
                      <a:cubicBezTo>
                        <a:pt x="456757" y="57126"/>
                        <a:pt x="496025" y="41483"/>
                        <a:pt x="532958" y="12439"/>
                      </a:cubicBezTo>
                      <a:lnTo>
                        <a:pt x="539475" y="1676"/>
                      </a:lnTo>
                      <a:lnTo>
                        <a:pt x="607645" y="1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" name="円/楕円 27">
                  <a:extLst>
                    <a:ext uri="{FF2B5EF4-FFF2-40B4-BE49-F238E27FC236}">
                      <a16:creationId xmlns:a16="http://schemas.microsoft.com/office/drawing/2014/main" id="{3CBCF3F0-2573-4E6A-8208-A86DB2F8A249}"/>
                    </a:ext>
                  </a:extLst>
                </p:cNvPr>
                <p:cNvSpPr/>
                <p:nvPr/>
              </p:nvSpPr>
              <p:spPr>
                <a:xfrm rot="10800000">
                  <a:off x="4636324" y="5193192"/>
                  <a:ext cx="102364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円/楕円 27">
                  <a:extLst>
                    <a:ext uri="{FF2B5EF4-FFF2-40B4-BE49-F238E27FC236}">
                      <a16:creationId xmlns:a16="http://schemas.microsoft.com/office/drawing/2014/main" id="{503B1B91-5CD1-4043-8EF3-9734F34D9EA4}"/>
                    </a:ext>
                  </a:extLst>
                </p:cNvPr>
                <p:cNvSpPr/>
                <p:nvPr/>
              </p:nvSpPr>
              <p:spPr>
                <a:xfrm rot="13500000" flipH="1">
                  <a:off x="4722068" y="5122366"/>
                  <a:ext cx="169589" cy="6312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" name="円/楕円 27">
                  <a:extLst>
                    <a:ext uri="{FF2B5EF4-FFF2-40B4-BE49-F238E27FC236}">
                      <a16:creationId xmlns:a16="http://schemas.microsoft.com/office/drawing/2014/main" id="{380BEA35-8D30-414E-B87B-B28A41490276}"/>
                    </a:ext>
                  </a:extLst>
                </p:cNvPr>
                <p:cNvSpPr/>
                <p:nvPr/>
              </p:nvSpPr>
              <p:spPr>
                <a:xfrm>
                  <a:off x="4743478" y="4694729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" name="円/楕円 27">
                  <a:extLst>
                    <a:ext uri="{FF2B5EF4-FFF2-40B4-BE49-F238E27FC236}">
                      <a16:creationId xmlns:a16="http://schemas.microsoft.com/office/drawing/2014/main" id="{A85720FF-A8EB-4696-8998-20450AE2731F}"/>
                    </a:ext>
                  </a:extLst>
                </p:cNvPr>
                <p:cNvSpPr/>
                <p:nvPr/>
              </p:nvSpPr>
              <p:spPr>
                <a:xfrm rot="297402" flipH="1">
                  <a:off x="4971095" y="4896690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" name="円/楕円 27">
                  <a:extLst>
                    <a:ext uri="{FF2B5EF4-FFF2-40B4-BE49-F238E27FC236}">
                      <a16:creationId xmlns:a16="http://schemas.microsoft.com/office/drawing/2014/main" id="{C161E0FF-7A24-49E9-9FB3-5E8C35EC9371}"/>
                    </a:ext>
                  </a:extLst>
                </p:cNvPr>
                <p:cNvSpPr/>
                <p:nvPr/>
              </p:nvSpPr>
              <p:spPr>
                <a:xfrm rot="21076560" flipH="1">
                  <a:off x="4971096" y="4836113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76A360DB-4F81-4443-B7B7-6F7D5CF5B15D}"/>
                    </a:ext>
                  </a:extLst>
                </p:cNvPr>
                <p:cNvSpPr/>
                <p:nvPr/>
              </p:nvSpPr>
              <p:spPr>
                <a:xfrm>
                  <a:off x="4633049" y="5422955"/>
                  <a:ext cx="534602" cy="203442"/>
                </a:xfrm>
                <a:custGeom>
                  <a:avLst/>
                  <a:gdLst>
                    <a:gd name="connsiteX0" fmla="*/ 432461 w 534602"/>
                    <a:gd name="connsiteY0" fmla="*/ 0 h 203442"/>
                    <a:gd name="connsiteX1" fmla="*/ 493790 w 534602"/>
                    <a:gd name="connsiteY1" fmla="*/ 0 h 203442"/>
                    <a:gd name="connsiteX2" fmla="*/ 534602 w 534602"/>
                    <a:gd name="connsiteY2" fmla="*/ 4269 h 203442"/>
                    <a:gd name="connsiteX3" fmla="*/ 484044 w 534602"/>
                    <a:gd name="connsiteY3" fmla="*/ 76943 h 203442"/>
                    <a:gd name="connsiteX4" fmla="*/ 285477 w 534602"/>
                    <a:gd name="connsiteY4" fmla="*/ 203442 h 203442"/>
                    <a:gd name="connsiteX5" fmla="*/ 198453 w 534602"/>
                    <a:gd name="connsiteY5" fmla="*/ 203442 h 203442"/>
                    <a:gd name="connsiteX6" fmla="*/ 37443 w 534602"/>
                    <a:gd name="connsiteY6" fmla="*/ 128906 h 203442"/>
                    <a:gd name="connsiteX7" fmla="*/ 0 w 534602"/>
                    <a:gd name="connsiteY7" fmla="*/ 77101 h 203442"/>
                    <a:gd name="connsiteX8" fmla="*/ 46350 w 534602"/>
                    <a:gd name="connsiteY8" fmla="*/ 36480 h 203442"/>
                    <a:gd name="connsiteX9" fmla="*/ 98104 w 534602"/>
                    <a:gd name="connsiteY9" fmla="*/ 10385 h 203442"/>
                    <a:gd name="connsiteX10" fmla="*/ 114006 w 534602"/>
                    <a:gd name="connsiteY10" fmla="*/ 8168 h 203442"/>
                    <a:gd name="connsiteX11" fmla="*/ 125049 w 534602"/>
                    <a:gd name="connsiteY11" fmla="*/ 13382 h 203442"/>
                    <a:gd name="connsiteX12" fmla="*/ 241965 w 534602"/>
                    <a:gd name="connsiteY12" fmla="*/ 34561 h 203442"/>
                    <a:gd name="connsiteX13" fmla="*/ 358880 w 534602"/>
                    <a:gd name="connsiteY13" fmla="*/ 13382 h 203442"/>
                    <a:gd name="connsiteX14" fmla="*/ 369296 w 534602"/>
                    <a:gd name="connsiteY14" fmla="*/ 5229 h 203442"/>
                    <a:gd name="connsiteX15" fmla="*/ 373087 w 534602"/>
                    <a:gd name="connsiteY15" fmla="*/ 1448 h 203442"/>
                    <a:gd name="connsiteX16" fmla="*/ 432461 w 534602"/>
                    <a:gd name="connsiteY16" fmla="*/ 0 h 203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34602" h="203442">
                      <a:moveTo>
                        <a:pt x="432461" y="0"/>
                      </a:moveTo>
                      <a:lnTo>
                        <a:pt x="493790" y="0"/>
                      </a:lnTo>
                      <a:lnTo>
                        <a:pt x="534602" y="4269"/>
                      </a:lnTo>
                      <a:lnTo>
                        <a:pt x="484044" y="76943"/>
                      </a:lnTo>
                      <a:cubicBezTo>
                        <a:pt x="441010" y="153263"/>
                        <a:pt x="368135" y="203442"/>
                        <a:pt x="285477" y="203442"/>
                      </a:cubicBezTo>
                      <a:lnTo>
                        <a:pt x="198453" y="203442"/>
                      </a:lnTo>
                      <a:cubicBezTo>
                        <a:pt x="136460" y="203442"/>
                        <a:pt x="79969" y="175217"/>
                        <a:pt x="37443" y="128906"/>
                      </a:cubicBezTo>
                      <a:lnTo>
                        <a:pt x="0" y="77101"/>
                      </a:lnTo>
                      <a:lnTo>
                        <a:pt x="46350" y="36480"/>
                      </a:lnTo>
                      <a:cubicBezTo>
                        <a:pt x="63329" y="24525"/>
                        <a:pt x="80704" y="15435"/>
                        <a:pt x="98104" y="10385"/>
                      </a:cubicBezTo>
                      <a:lnTo>
                        <a:pt x="114006" y="8168"/>
                      </a:lnTo>
                      <a:lnTo>
                        <a:pt x="125049" y="13382"/>
                      </a:lnTo>
                      <a:cubicBezTo>
                        <a:pt x="161982" y="27147"/>
                        <a:pt x="201251" y="34561"/>
                        <a:pt x="241965" y="34561"/>
                      </a:cubicBezTo>
                      <a:cubicBezTo>
                        <a:pt x="282679" y="34561"/>
                        <a:pt x="321947" y="27147"/>
                        <a:pt x="358880" y="13382"/>
                      </a:cubicBezTo>
                      <a:cubicBezTo>
                        <a:pt x="361484" y="12153"/>
                        <a:pt x="365130" y="9138"/>
                        <a:pt x="369296" y="5229"/>
                      </a:cubicBezTo>
                      <a:lnTo>
                        <a:pt x="373087" y="1448"/>
                      </a:lnTo>
                      <a:lnTo>
                        <a:pt x="432461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" name="円/楕円 27">
                  <a:extLst>
                    <a:ext uri="{FF2B5EF4-FFF2-40B4-BE49-F238E27FC236}">
                      <a16:creationId xmlns:a16="http://schemas.microsoft.com/office/drawing/2014/main" id="{B7F0C49E-B914-426A-84AA-3A1A68B4CA60}"/>
                    </a:ext>
                  </a:extLst>
                </p:cNvPr>
                <p:cNvSpPr/>
                <p:nvPr/>
              </p:nvSpPr>
              <p:spPr>
                <a:xfrm>
                  <a:off x="4453634" y="4694729"/>
                  <a:ext cx="16205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" name="月 63">
                  <a:extLst>
                    <a:ext uri="{FF2B5EF4-FFF2-40B4-BE49-F238E27FC236}">
                      <a16:creationId xmlns:a16="http://schemas.microsoft.com/office/drawing/2014/main" id="{028E5D1A-69DD-4441-B539-B1C893C58BE3}"/>
                    </a:ext>
                  </a:extLst>
                </p:cNvPr>
                <p:cNvSpPr/>
                <p:nvPr/>
              </p:nvSpPr>
              <p:spPr>
                <a:xfrm rot="18900000" flipH="1">
                  <a:off x="4875890" y="4109022"/>
                  <a:ext cx="372142" cy="884554"/>
                </a:xfrm>
                <a:prstGeom prst="moon">
                  <a:avLst>
                    <a:gd name="adj" fmla="val 44883"/>
                  </a:avLst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月 653">
                  <a:extLst>
                    <a:ext uri="{FF2B5EF4-FFF2-40B4-BE49-F238E27FC236}">
                      <a16:creationId xmlns:a16="http://schemas.microsoft.com/office/drawing/2014/main" id="{A52E8F89-EDA1-40B1-83F9-496B699BA09F}"/>
                    </a:ext>
                  </a:extLst>
                </p:cNvPr>
                <p:cNvSpPr/>
                <p:nvPr/>
              </p:nvSpPr>
              <p:spPr>
                <a:xfrm rot="18900000" flipH="1">
                  <a:off x="4913662" y="4177467"/>
                  <a:ext cx="191299" cy="868840"/>
                </a:xfrm>
                <a:custGeom>
                  <a:avLst/>
                  <a:gdLst>
                    <a:gd name="connsiteX0" fmla="*/ 372142 w 372142"/>
                    <a:gd name="connsiteY0" fmla="*/ 878190 h 878190"/>
                    <a:gd name="connsiteX1" fmla="*/ 0 w 372142"/>
                    <a:gd name="connsiteY1" fmla="*/ 439095 h 878190"/>
                    <a:gd name="connsiteX2" fmla="*/ 372142 w 372142"/>
                    <a:gd name="connsiteY2" fmla="*/ 0 h 878190"/>
                    <a:gd name="connsiteX3" fmla="*/ 167028 w 372142"/>
                    <a:gd name="connsiteY3" fmla="*/ 439095 h 878190"/>
                    <a:gd name="connsiteX4" fmla="*/ 372142 w 372142"/>
                    <a:gd name="connsiteY4" fmla="*/ 878190 h 878190"/>
                    <a:gd name="connsiteX0" fmla="*/ 0 w 372142"/>
                    <a:gd name="connsiteY0" fmla="*/ 439095 h 878190"/>
                    <a:gd name="connsiteX1" fmla="*/ 372142 w 372142"/>
                    <a:gd name="connsiteY1" fmla="*/ 0 h 878190"/>
                    <a:gd name="connsiteX2" fmla="*/ 167028 w 372142"/>
                    <a:gd name="connsiteY2" fmla="*/ 439095 h 878190"/>
                    <a:gd name="connsiteX3" fmla="*/ 372142 w 372142"/>
                    <a:gd name="connsiteY3" fmla="*/ 878190 h 878190"/>
                    <a:gd name="connsiteX4" fmla="*/ 91440 w 372142"/>
                    <a:gd name="connsiteY4" fmla="*/ 530535 h 878190"/>
                    <a:gd name="connsiteX0" fmla="*/ 306385 w 306385"/>
                    <a:gd name="connsiteY0" fmla="*/ 0 h 878190"/>
                    <a:gd name="connsiteX1" fmla="*/ 101271 w 306385"/>
                    <a:gd name="connsiteY1" fmla="*/ 439095 h 878190"/>
                    <a:gd name="connsiteX2" fmla="*/ 306385 w 306385"/>
                    <a:gd name="connsiteY2" fmla="*/ 878190 h 878190"/>
                    <a:gd name="connsiteX3" fmla="*/ 25683 w 306385"/>
                    <a:gd name="connsiteY3" fmla="*/ 530535 h 878190"/>
                    <a:gd name="connsiteX0" fmla="*/ 205114 w 205114"/>
                    <a:gd name="connsiteY0" fmla="*/ 0 h 878190"/>
                    <a:gd name="connsiteX1" fmla="*/ 0 w 205114"/>
                    <a:gd name="connsiteY1" fmla="*/ 439095 h 878190"/>
                    <a:gd name="connsiteX2" fmla="*/ 205114 w 205114"/>
                    <a:gd name="connsiteY2" fmla="*/ 878190 h 8781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5114" h="878190">
                      <a:moveTo>
                        <a:pt x="205114" y="0"/>
                      </a:moveTo>
                      <a:cubicBezTo>
                        <a:pt x="77427" y="95153"/>
                        <a:pt x="0" y="260903"/>
                        <a:pt x="0" y="439095"/>
                      </a:cubicBezTo>
                      <a:cubicBezTo>
                        <a:pt x="0" y="617287"/>
                        <a:pt x="77427" y="783037"/>
                        <a:pt x="205114" y="878190"/>
                      </a:cubicBezTo>
                    </a:path>
                  </a:pathLst>
                </a:custGeom>
                <a:no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0D37CB4D-5406-46B3-90F5-ADA4014CDF7A}"/>
                    </a:ext>
                  </a:extLst>
                </p:cNvPr>
                <p:cNvGrpSpPr/>
                <p:nvPr/>
              </p:nvGrpSpPr>
              <p:grpSpPr>
                <a:xfrm>
                  <a:off x="5178899" y="4734452"/>
                  <a:ext cx="203820" cy="337309"/>
                  <a:chOff x="5178899" y="4734452"/>
                  <a:chExt cx="203820" cy="337309"/>
                </a:xfrm>
              </p:grpSpPr>
              <p:sp>
                <p:nvSpPr>
                  <p:cNvPr id="72" name="円/楕円 368">
                    <a:extLst>
                      <a:ext uri="{FF2B5EF4-FFF2-40B4-BE49-F238E27FC236}">
                        <a16:creationId xmlns:a16="http://schemas.microsoft.com/office/drawing/2014/main" id="{2F8684FC-CC19-4A7D-B065-83723E678F2B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178899" y="4734452"/>
                    <a:ext cx="203820" cy="337309"/>
                  </a:xfrm>
                  <a:custGeom>
                    <a:avLst/>
                    <a:gdLst>
                      <a:gd name="connsiteX0" fmla="*/ 0 w 216246"/>
                      <a:gd name="connsiteY0" fmla="*/ 168522 h 337044"/>
                      <a:gd name="connsiteX1" fmla="*/ 108123 w 216246"/>
                      <a:gd name="connsiteY1" fmla="*/ 0 h 337044"/>
                      <a:gd name="connsiteX2" fmla="*/ 216246 w 216246"/>
                      <a:gd name="connsiteY2" fmla="*/ 168522 h 337044"/>
                      <a:gd name="connsiteX3" fmla="*/ 108123 w 216246"/>
                      <a:gd name="connsiteY3" fmla="*/ 337044 h 337044"/>
                      <a:gd name="connsiteX4" fmla="*/ 0 w 216246"/>
                      <a:gd name="connsiteY4" fmla="*/ 168522 h 337044"/>
                      <a:gd name="connsiteX0" fmla="*/ 0 w 227371"/>
                      <a:gd name="connsiteY0" fmla="*/ 170508 h 339030"/>
                      <a:gd name="connsiteX1" fmla="*/ 108123 w 227371"/>
                      <a:gd name="connsiteY1" fmla="*/ 1986 h 339030"/>
                      <a:gd name="connsiteX2" fmla="*/ 211667 w 227371"/>
                      <a:gd name="connsiteY2" fmla="*/ 83801 h 339030"/>
                      <a:gd name="connsiteX3" fmla="*/ 216246 w 227371"/>
                      <a:gd name="connsiteY3" fmla="*/ 170508 h 339030"/>
                      <a:gd name="connsiteX4" fmla="*/ 108123 w 227371"/>
                      <a:gd name="connsiteY4" fmla="*/ 339030 h 339030"/>
                      <a:gd name="connsiteX5" fmla="*/ 0 w 227371"/>
                      <a:gd name="connsiteY5" fmla="*/ 170508 h 339030"/>
                      <a:gd name="connsiteX0" fmla="*/ 216246 w 307686"/>
                      <a:gd name="connsiteY0" fmla="*/ 170508 h 339030"/>
                      <a:gd name="connsiteX1" fmla="*/ 108123 w 307686"/>
                      <a:gd name="connsiteY1" fmla="*/ 339030 h 339030"/>
                      <a:gd name="connsiteX2" fmla="*/ 0 w 307686"/>
                      <a:gd name="connsiteY2" fmla="*/ 170508 h 339030"/>
                      <a:gd name="connsiteX3" fmla="*/ 108123 w 307686"/>
                      <a:gd name="connsiteY3" fmla="*/ 1986 h 339030"/>
                      <a:gd name="connsiteX4" fmla="*/ 211667 w 307686"/>
                      <a:gd name="connsiteY4" fmla="*/ 83801 h 339030"/>
                      <a:gd name="connsiteX5" fmla="*/ 307686 w 307686"/>
                      <a:gd name="connsiteY5" fmla="*/ 261948 h 339030"/>
                      <a:gd name="connsiteX0" fmla="*/ 216246 w 216246"/>
                      <a:gd name="connsiteY0" fmla="*/ 170508 h 339030"/>
                      <a:gd name="connsiteX1" fmla="*/ 108123 w 216246"/>
                      <a:gd name="connsiteY1" fmla="*/ 339030 h 339030"/>
                      <a:gd name="connsiteX2" fmla="*/ 0 w 216246"/>
                      <a:gd name="connsiteY2" fmla="*/ 170508 h 339030"/>
                      <a:gd name="connsiteX3" fmla="*/ 108123 w 216246"/>
                      <a:gd name="connsiteY3" fmla="*/ 1986 h 339030"/>
                      <a:gd name="connsiteX4" fmla="*/ 211667 w 216246"/>
                      <a:gd name="connsiteY4" fmla="*/ 83801 h 339030"/>
                      <a:gd name="connsiteX0" fmla="*/ 108123 w 211667"/>
                      <a:gd name="connsiteY0" fmla="*/ 339030 h 339030"/>
                      <a:gd name="connsiteX1" fmla="*/ 0 w 211667"/>
                      <a:gd name="connsiteY1" fmla="*/ 170508 h 339030"/>
                      <a:gd name="connsiteX2" fmla="*/ 108123 w 211667"/>
                      <a:gd name="connsiteY2" fmla="*/ 1986 h 339030"/>
                      <a:gd name="connsiteX3" fmla="*/ 211667 w 211667"/>
                      <a:gd name="connsiteY3" fmla="*/ 83801 h 339030"/>
                      <a:gd name="connsiteX0" fmla="*/ 108123 w 211667"/>
                      <a:gd name="connsiteY0" fmla="*/ 340366 h 340366"/>
                      <a:gd name="connsiteX1" fmla="*/ 0 w 211667"/>
                      <a:gd name="connsiteY1" fmla="*/ 171844 h 340366"/>
                      <a:gd name="connsiteX2" fmla="*/ 108123 w 211667"/>
                      <a:gd name="connsiteY2" fmla="*/ 3322 h 340366"/>
                      <a:gd name="connsiteX3" fmla="*/ 211667 w 211667"/>
                      <a:gd name="connsiteY3" fmla="*/ 85137 h 340366"/>
                      <a:gd name="connsiteX0" fmla="*/ 108123 w 203820"/>
                      <a:gd name="connsiteY0" fmla="*/ 338586 h 338586"/>
                      <a:gd name="connsiteX1" fmla="*/ 0 w 203820"/>
                      <a:gd name="connsiteY1" fmla="*/ 170064 h 338586"/>
                      <a:gd name="connsiteX2" fmla="*/ 108123 w 203820"/>
                      <a:gd name="connsiteY2" fmla="*/ 1542 h 338586"/>
                      <a:gd name="connsiteX3" fmla="*/ 203820 w 203820"/>
                      <a:gd name="connsiteY3" fmla="*/ 103441 h 338586"/>
                      <a:gd name="connsiteX0" fmla="*/ 108123 w 203820"/>
                      <a:gd name="connsiteY0" fmla="*/ 337309 h 337309"/>
                      <a:gd name="connsiteX1" fmla="*/ 0 w 203820"/>
                      <a:gd name="connsiteY1" fmla="*/ 168787 h 337309"/>
                      <a:gd name="connsiteX2" fmla="*/ 108123 w 203820"/>
                      <a:gd name="connsiteY2" fmla="*/ 265 h 337309"/>
                      <a:gd name="connsiteX3" fmla="*/ 203820 w 203820"/>
                      <a:gd name="connsiteY3" fmla="*/ 102164 h 337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3820" h="337309">
                        <a:moveTo>
                          <a:pt x="108123" y="337309"/>
                        </a:moveTo>
                        <a:cubicBezTo>
                          <a:pt x="48408" y="337309"/>
                          <a:pt x="0" y="261859"/>
                          <a:pt x="0" y="168787"/>
                        </a:cubicBezTo>
                        <a:cubicBezTo>
                          <a:pt x="0" y="75715"/>
                          <a:pt x="49017" y="-5227"/>
                          <a:pt x="108123" y="265"/>
                        </a:cubicBezTo>
                        <a:cubicBezTo>
                          <a:pt x="167229" y="5757"/>
                          <a:pt x="195044" y="39575"/>
                          <a:pt x="203820" y="102164"/>
                        </a:cubicBez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3" name="円/楕円 369">
                    <a:extLst>
                      <a:ext uri="{FF2B5EF4-FFF2-40B4-BE49-F238E27FC236}">
                        <a16:creationId xmlns:a16="http://schemas.microsoft.com/office/drawing/2014/main" id="{7D589D25-39C0-4C86-807E-A43AC5C981D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222874" y="4793006"/>
                    <a:ext cx="120663" cy="221097"/>
                  </a:xfrm>
                  <a:custGeom>
                    <a:avLst/>
                    <a:gdLst>
                      <a:gd name="connsiteX0" fmla="*/ 0 w 137951"/>
                      <a:gd name="connsiteY0" fmla="*/ 109765 h 219530"/>
                      <a:gd name="connsiteX1" fmla="*/ 68976 w 137951"/>
                      <a:gd name="connsiteY1" fmla="*/ 0 h 219530"/>
                      <a:gd name="connsiteX2" fmla="*/ 137952 w 137951"/>
                      <a:gd name="connsiteY2" fmla="*/ 109765 h 219530"/>
                      <a:gd name="connsiteX3" fmla="*/ 68976 w 137951"/>
                      <a:gd name="connsiteY3" fmla="*/ 219530 h 219530"/>
                      <a:gd name="connsiteX4" fmla="*/ 0 w 137951"/>
                      <a:gd name="connsiteY4" fmla="*/ 109765 h 219530"/>
                      <a:gd name="connsiteX0" fmla="*/ 0 w 137952"/>
                      <a:gd name="connsiteY0" fmla="*/ 109765 h 219530"/>
                      <a:gd name="connsiteX1" fmla="*/ 68976 w 137952"/>
                      <a:gd name="connsiteY1" fmla="*/ 0 h 219530"/>
                      <a:gd name="connsiteX2" fmla="*/ 137952 w 137952"/>
                      <a:gd name="connsiteY2" fmla="*/ 109765 h 219530"/>
                      <a:gd name="connsiteX3" fmla="*/ 68976 w 137952"/>
                      <a:gd name="connsiteY3" fmla="*/ 219530 h 219530"/>
                      <a:gd name="connsiteX4" fmla="*/ 0 w 137952"/>
                      <a:gd name="connsiteY4" fmla="*/ 109765 h 219530"/>
                      <a:gd name="connsiteX0" fmla="*/ 0 w 120663"/>
                      <a:gd name="connsiteY0" fmla="*/ 110869 h 221097"/>
                      <a:gd name="connsiteX1" fmla="*/ 68976 w 120663"/>
                      <a:gd name="connsiteY1" fmla="*/ 1104 h 221097"/>
                      <a:gd name="connsiteX2" fmla="*/ 120663 w 120663"/>
                      <a:gd name="connsiteY2" fmla="*/ 74187 h 221097"/>
                      <a:gd name="connsiteX3" fmla="*/ 68976 w 120663"/>
                      <a:gd name="connsiteY3" fmla="*/ 220634 h 221097"/>
                      <a:gd name="connsiteX4" fmla="*/ 0 w 120663"/>
                      <a:gd name="connsiteY4" fmla="*/ 110869 h 221097"/>
                      <a:gd name="connsiteX0" fmla="*/ 0 w 120663"/>
                      <a:gd name="connsiteY0" fmla="*/ 110869 h 221097"/>
                      <a:gd name="connsiteX1" fmla="*/ 68976 w 120663"/>
                      <a:gd name="connsiteY1" fmla="*/ 1104 h 221097"/>
                      <a:gd name="connsiteX2" fmla="*/ 120663 w 120663"/>
                      <a:gd name="connsiteY2" fmla="*/ 74187 h 221097"/>
                      <a:gd name="connsiteX3" fmla="*/ 68976 w 120663"/>
                      <a:gd name="connsiteY3" fmla="*/ 220634 h 221097"/>
                      <a:gd name="connsiteX4" fmla="*/ 0 w 120663"/>
                      <a:gd name="connsiteY4" fmla="*/ 110869 h 221097"/>
                      <a:gd name="connsiteX0" fmla="*/ 0 w 120663"/>
                      <a:gd name="connsiteY0" fmla="*/ 110869 h 221097"/>
                      <a:gd name="connsiteX1" fmla="*/ 68976 w 120663"/>
                      <a:gd name="connsiteY1" fmla="*/ 1104 h 221097"/>
                      <a:gd name="connsiteX2" fmla="*/ 120663 w 120663"/>
                      <a:gd name="connsiteY2" fmla="*/ 74187 h 221097"/>
                      <a:gd name="connsiteX3" fmla="*/ 68976 w 120663"/>
                      <a:gd name="connsiteY3" fmla="*/ 220634 h 221097"/>
                      <a:gd name="connsiteX4" fmla="*/ 0 w 120663"/>
                      <a:gd name="connsiteY4" fmla="*/ 110869 h 2210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0663" h="221097">
                        <a:moveTo>
                          <a:pt x="0" y="110869"/>
                        </a:moveTo>
                        <a:cubicBezTo>
                          <a:pt x="0" y="50247"/>
                          <a:pt x="48866" y="7218"/>
                          <a:pt x="68976" y="1104"/>
                        </a:cubicBezTo>
                        <a:cubicBezTo>
                          <a:pt x="89086" y="-5010"/>
                          <a:pt x="120663" y="13565"/>
                          <a:pt x="120663" y="74187"/>
                        </a:cubicBezTo>
                        <a:cubicBezTo>
                          <a:pt x="77082" y="150249"/>
                          <a:pt x="71181" y="180139"/>
                          <a:pt x="68976" y="220634"/>
                        </a:cubicBezTo>
                        <a:cubicBezTo>
                          <a:pt x="48866" y="226748"/>
                          <a:pt x="0" y="171491"/>
                          <a:pt x="0" y="110869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1C21BD61-977C-43C0-BFD0-264B2F571E00}"/>
                    </a:ext>
                  </a:extLst>
                </p:cNvPr>
                <p:cNvGrpSpPr/>
                <p:nvPr/>
              </p:nvGrpSpPr>
              <p:grpSpPr>
                <a:xfrm>
                  <a:off x="4426743" y="4843463"/>
                  <a:ext cx="52387" cy="8069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70" name="円/楕円 27">
                    <a:extLst>
                      <a:ext uri="{FF2B5EF4-FFF2-40B4-BE49-F238E27FC236}">
                        <a16:creationId xmlns:a16="http://schemas.microsoft.com/office/drawing/2014/main" id="{26584C00-91DE-4678-AB58-C2F868E33DC0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1" name="円/楕円 27">
                    <a:extLst>
                      <a:ext uri="{FF2B5EF4-FFF2-40B4-BE49-F238E27FC236}">
                        <a16:creationId xmlns:a16="http://schemas.microsoft.com/office/drawing/2014/main" id="{FABE9A06-C95E-46C3-AF02-81653F1CD8AA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8" name="円/楕円 27">
                  <a:extLst>
                    <a:ext uri="{FF2B5EF4-FFF2-40B4-BE49-F238E27FC236}">
                      <a16:creationId xmlns:a16="http://schemas.microsoft.com/office/drawing/2014/main" id="{285D1898-B0E4-4429-AA1B-7FE75D933337}"/>
                    </a:ext>
                  </a:extLst>
                </p:cNvPr>
                <p:cNvSpPr/>
                <p:nvPr/>
              </p:nvSpPr>
              <p:spPr>
                <a:xfrm rot="8100000">
                  <a:off x="4535172" y="5124915"/>
                  <a:ext cx="106082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円/楕円 64">
                  <a:extLst>
                    <a:ext uri="{FF2B5EF4-FFF2-40B4-BE49-F238E27FC236}">
                      <a16:creationId xmlns:a16="http://schemas.microsoft.com/office/drawing/2014/main" id="{BC3D5D26-7BD7-4D8A-A488-E2E25B408082}"/>
                    </a:ext>
                  </a:extLst>
                </p:cNvPr>
                <p:cNvSpPr/>
                <p:nvPr/>
              </p:nvSpPr>
              <p:spPr>
                <a:xfrm>
                  <a:off x="4577423" y="5050450"/>
                  <a:ext cx="110478" cy="109714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1522D2A6-D6BE-47C7-9676-7A8A0ADAF08B}"/>
                  </a:ext>
                </a:extLst>
              </p:cNvPr>
              <p:cNvSpPr/>
              <p:nvPr/>
            </p:nvSpPr>
            <p:spPr>
              <a:xfrm>
                <a:off x="4846589" y="4350819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6C23093A-EF13-4E0E-82B0-09F96D8D33BB}"/>
                  </a:ext>
                </a:extLst>
              </p:cNvPr>
              <p:cNvSpPr/>
              <p:nvPr/>
            </p:nvSpPr>
            <p:spPr>
              <a:xfrm>
                <a:off x="5152153" y="5572125"/>
                <a:ext cx="321468" cy="871755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  <a:gd name="connsiteX0" fmla="*/ 174775 w 329444"/>
                  <a:gd name="connsiteY0" fmla="*/ 0 h 827089"/>
                  <a:gd name="connsiteX1" fmla="*/ 281198 w 329444"/>
                  <a:gd name="connsiteY1" fmla="*/ 43536 h 827089"/>
                  <a:gd name="connsiteX2" fmla="*/ 329444 w 329444"/>
                  <a:gd name="connsiteY2" fmla="*/ 160012 h 827089"/>
                  <a:gd name="connsiteX3" fmla="*/ 329444 w 329444"/>
                  <a:gd name="connsiteY3" fmla="*/ 827089 h 827089"/>
                  <a:gd name="connsiteX4" fmla="*/ 0 w 329444"/>
                  <a:gd name="connsiteY4" fmla="*/ 827089 h 827089"/>
                  <a:gd name="connsiteX5" fmla="*/ 0 w 329444"/>
                  <a:gd name="connsiteY5" fmla="*/ 160012 h 827089"/>
                  <a:gd name="connsiteX6" fmla="*/ 48246 w 329444"/>
                  <a:gd name="connsiteY6" fmla="*/ 43536 h 827089"/>
                  <a:gd name="connsiteX7" fmla="*/ 69257 w 329444"/>
                  <a:gd name="connsiteY7" fmla="*/ 29370 h 827089"/>
                  <a:gd name="connsiteX0" fmla="*/ 174775 w 329444"/>
                  <a:gd name="connsiteY0" fmla="*/ 40 h 827129"/>
                  <a:gd name="connsiteX1" fmla="*/ 281198 w 329444"/>
                  <a:gd name="connsiteY1" fmla="*/ 43576 h 827129"/>
                  <a:gd name="connsiteX2" fmla="*/ 329444 w 329444"/>
                  <a:gd name="connsiteY2" fmla="*/ 160052 h 827129"/>
                  <a:gd name="connsiteX3" fmla="*/ 329444 w 329444"/>
                  <a:gd name="connsiteY3" fmla="*/ 827129 h 827129"/>
                  <a:gd name="connsiteX4" fmla="*/ 0 w 329444"/>
                  <a:gd name="connsiteY4" fmla="*/ 827129 h 827129"/>
                  <a:gd name="connsiteX5" fmla="*/ 0 w 329444"/>
                  <a:gd name="connsiteY5" fmla="*/ 160052 h 827129"/>
                  <a:gd name="connsiteX6" fmla="*/ 48246 w 329444"/>
                  <a:gd name="connsiteY6" fmla="*/ 43576 h 827129"/>
                  <a:gd name="connsiteX7" fmla="*/ 69257 w 329444"/>
                  <a:gd name="connsiteY7" fmla="*/ 29410 h 827129"/>
                  <a:gd name="connsiteX0" fmla="*/ 174775 w 329444"/>
                  <a:gd name="connsiteY0" fmla="*/ 207 h 827296"/>
                  <a:gd name="connsiteX1" fmla="*/ 281198 w 329444"/>
                  <a:gd name="connsiteY1" fmla="*/ 43743 h 827296"/>
                  <a:gd name="connsiteX2" fmla="*/ 329444 w 329444"/>
                  <a:gd name="connsiteY2" fmla="*/ 160219 h 827296"/>
                  <a:gd name="connsiteX3" fmla="*/ 329444 w 329444"/>
                  <a:gd name="connsiteY3" fmla="*/ 827296 h 827296"/>
                  <a:gd name="connsiteX4" fmla="*/ 0 w 329444"/>
                  <a:gd name="connsiteY4" fmla="*/ 827296 h 827296"/>
                  <a:gd name="connsiteX5" fmla="*/ 0 w 329444"/>
                  <a:gd name="connsiteY5" fmla="*/ 160219 h 827296"/>
                  <a:gd name="connsiteX6" fmla="*/ 48246 w 329444"/>
                  <a:gd name="connsiteY6" fmla="*/ 43743 h 827296"/>
                  <a:gd name="connsiteX7" fmla="*/ 69257 w 329444"/>
                  <a:gd name="connsiteY7" fmla="*/ 29577 h 827296"/>
                  <a:gd name="connsiteX0" fmla="*/ 174775 w 329444"/>
                  <a:gd name="connsiteY0" fmla="*/ 207 h 827296"/>
                  <a:gd name="connsiteX1" fmla="*/ 281198 w 329444"/>
                  <a:gd name="connsiteY1" fmla="*/ 43743 h 827296"/>
                  <a:gd name="connsiteX2" fmla="*/ 329444 w 329444"/>
                  <a:gd name="connsiteY2" fmla="*/ 160219 h 827296"/>
                  <a:gd name="connsiteX3" fmla="*/ 329444 w 329444"/>
                  <a:gd name="connsiteY3" fmla="*/ 827296 h 827296"/>
                  <a:gd name="connsiteX4" fmla="*/ 0 w 329444"/>
                  <a:gd name="connsiteY4" fmla="*/ 827296 h 827296"/>
                  <a:gd name="connsiteX5" fmla="*/ 0 w 329444"/>
                  <a:gd name="connsiteY5" fmla="*/ 160219 h 827296"/>
                  <a:gd name="connsiteX6" fmla="*/ 48246 w 329444"/>
                  <a:gd name="connsiteY6" fmla="*/ 43743 h 827296"/>
                  <a:gd name="connsiteX0" fmla="*/ 174775 w 329444"/>
                  <a:gd name="connsiteY0" fmla="*/ 0 h 827089"/>
                  <a:gd name="connsiteX1" fmla="*/ 281198 w 329444"/>
                  <a:gd name="connsiteY1" fmla="*/ 43536 h 827089"/>
                  <a:gd name="connsiteX2" fmla="*/ 329444 w 329444"/>
                  <a:gd name="connsiteY2" fmla="*/ 160012 h 827089"/>
                  <a:gd name="connsiteX3" fmla="*/ 329444 w 329444"/>
                  <a:gd name="connsiteY3" fmla="*/ 827089 h 827089"/>
                  <a:gd name="connsiteX4" fmla="*/ 0 w 329444"/>
                  <a:gd name="connsiteY4" fmla="*/ 827089 h 827089"/>
                  <a:gd name="connsiteX5" fmla="*/ 0 w 329444"/>
                  <a:gd name="connsiteY5" fmla="*/ 160012 h 827089"/>
                  <a:gd name="connsiteX6" fmla="*/ 48246 w 329444"/>
                  <a:gd name="connsiteY6" fmla="*/ 43536 h 827089"/>
                  <a:gd name="connsiteX0" fmla="*/ 174775 w 329444"/>
                  <a:gd name="connsiteY0" fmla="*/ 0 h 827089"/>
                  <a:gd name="connsiteX1" fmla="*/ 286078 w 329444"/>
                  <a:gd name="connsiteY1" fmla="*/ 52573 h 827089"/>
                  <a:gd name="connsiteX2" fmla="*/ 329444 w 329444"/>
                  <a:gd name="connsiteY2" fmla="*/ 160012 h 827089"/>
                  <a:gd name="connsiteX3" fmla="*/ 329444 w 329444"/>
                  <a:gd name="connsiteY3" fmla="*/ 827089 h 827089"/>
                  <a:gd name="connsiteX4" fmla="*/ 0 w 329444"/>
                  <a:gd name="connsiteY4" fmla="*/ 827089 h 827089"/>
                  <a:gd name="connsiteX5" fmla="*/ 0 w 329444"/>
                  <a:gd name="connsiteY5" fmla="*/ 160012 h 827089"/>
                  <a:gd name="connsiteX6" fmla="*/ 48246 w 329444"/>
                  <a:gd name="connsiteY6" fmla="*/ 43536 h 827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9444" h="827089">
                    <a:moveTo>
                      <a:pt x="174775" y="0"/>
                    </a:moveTo>
                    <a:cubicBezTo>
                      <a:pt x="200489" y="3216"/>
                      <a:pt x="256269" y="11468"/>
                      <a:pt x="286078" y="52573"/>
                    </a:cubicBezTo>
                    <a:cubicBezTo>
                      <a:pt x="315887" y="93678"/>
                      <a:pt x="329444" y="114526"/>
                      <a:pt x="329444" y="160012"/>
                    </a:cubicBezTo>
                    <a:lnTo>
                      <a:pt x="329444" y="827089"/>
                    </a:lnTo>
                    <a:lnTo>
                      <a:pt x="0" y="827089"/>
                    </a:lnTo>
                    <a:lnTo>
                      <a:pt x="0" y="160012"/>
                    </a:lnTo>
                    <a:cubicBezTo>
                      <a:pt x="0" y="114526"/>
                      <a:pt x="18437" y="73345"/>
                      <a:pt x="48246" y="43536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F458213F-B009-43FF-9D99-2AA8401C45BD}"/>
                  </a:ext>
                </a:extLst>
              </p:cNvPr>
              <p:cNvGrpSpPr/>
              <p:nvPr/>
            </p:nvGrpSpPr>
            <p:grpSpPr>
              <a:xfrm>
                <a:off x="4527794" y="4831557"/>
                <a:ext cx="68020" cy="93300"/>
                <a:chOff x="1599941" y="1796144"/>
                <a:chExt cx="92869" cy="178007"/>
              </a:xfrm>
            </p:grpSpPr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CF5BC9A7-1365-45CC-B2A2-9F17C46AB192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円: 塗りつぶしなし 48">
                  <a:extLst>
                    <a:ext uri="{FF2B5EF4-FFF2-40B4-BE49-F238E27FC236}">
                      <a16:creationId xmlns:a16="http://schemas.microsoft.com/office/drawing/2014/main" id="{DBC00CDE-F312-43E1-9D38-166F80BA1234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D9F9BE21-547A-4904-A4E5-9EF3340230C8}"/>
                  </a:ext>
                </a:extLst>
              </p:cNvPr>
              <p:cNvGrpSpPr/>
              <p:nvPr/>
            </p:nvGrpSpPr>
            <p:grpSpPr>
              <a:xfrm>
                <a:off x="4823068" y="4831557"/>
                <a:ext cx="92351" cy="93300"/>
                <a:chOff x="1599941" y="1796144"/>
                <a:chExt cx="92869" cy="178007"/>
              </a:xfrm>
            </p:grpSpPr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D329328E-C6D5-4D34-AD47-F8C13EEF1479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円: 塗りつぶしなし 46">
                  <a:extLst>
                    <a:ext uri="{FF2B5EF4-FFF2-40B4-BE49-F238E27FC236}">
                      <a16:creationId xmlns:a16="http://schemas.microsoft.com/office/drawing/2014/main" id="{CF5AD223-B562-4A5C-B21C-A6C3DC2937BF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5" name="円/楕円 27">
                <a:extLst>
                  <a:ext uri="{FF2B5EF4-FFF2-40B4-BE49-F238E27FC236}">
                    <a16:creationId xmlns:a16="http://schemas.microsoft.com/office/drawing/2014/main" id="{58A4F0A1-2043-4C55-B1A6-06E3CE1AD4E9}"/>
                  </a:ext>
                </a:extLst>
              </p:cNvPr>
              <p:cNvSpPr/>
              <p:nvPr/>
            </p:nvSpPr>
            <p:spPr>
              <a:xfrm rot="7032295">
                <a:off x="4825557" y="5072458"/>
                <a:ext cx="220132" cy="7692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" name="円/楕円 27">
              <a:extLst>
                <a:ext uri="{FF2B5EF4-FFF2-40B4-BE49-F238E27FC236}">
                  <a16:creationId xmlns:a16="http://schemas.microsoft.com/office/drawing/2014/main" id="{E835E055-1E45-40EF-8474-71008B41886C}"/>
                </a:ext>
              </a:extLst>
            </p:cNvPr>
            <p:cNvSpPr/>
            <p:nvPr/>
          </p:nvSpPr>
          <p:spPr>
            <a:xfrm rot="13943616">
              <a:off x="4463522" y="5120422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DA935D3B-C46F-4323-B7FE-2148F5E2875D}"/>
              </a:ext>
            </a:extLst>
          </p:cNvPr>
          <p:cNvGrpSpPr/>
          <p:nvPr/>
        </p:nvGrpSpPr>
        <p:grpSpPr>
          <a:xfrm>
            <a:off x="7334534" y="4081667"/>
            <a:ext cx="1120157" cy="2362213"/>
            <a:chOff x="7334534" y="4081667"/>
            <a:chExt cx="1120157" cy="2362213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364D25A9-0746-4AC6-AF9C-DC9CEA300888}"/>
                </a:ext>
              </a:extLst>
            </p:cNvPr>
            <p:cNvGrpSpPr/>
            <p:nvPr/>
          </p:nvGrpSpPr>
          <p:grpSpPr>
            <a:xfrm>
              <a:off x="7334534" y="4081667"/>
              <a:ext cx="1120157" cy="2362213"/>
              <a:chOff x="7334534" y="4081667"/>
              <a:chExt cx="1120157" cy="2362213"/>
            </a:xfrm>
          </p:grpSpPr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FAFD79D7-BA6D-4457-B3EC-39C4E7C1F492}"/>
                  </a:ext>
                </a:extLst>
              </p:cNvPr>
              <p:cNvGrpSpPr/>
              <p:nvPr/>
            </p:nvGrpSpPr>
            <p:grpSpPr>
              <a:xfrm>
                <a:off x="7334534" y="4081667"/>
                <a:ext cx="1120157" cy="2362213"/>
                <a:chOff x="7334534" y="4081667"/>
                <a:chExt cx="1120157" cy="2362213"/>
              </a:xfrm>
            </p:grpSpPr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7A362DC5-AABA-469E-AE54-9687A05DF69F}"/>
                    </a:ext>
                  </a:extLst>
                </p:cNvPr>
                <p:cNvSpPr/>
                <p:nvPr/>
              </p:nvSpPr>
              <p:spPr>
                <a:xfrm>
                  <a:off x="7334534" y="4081667"/>
                  <a:ext cx="1120157" cy="1204369"/>
                </a:xfrm>
                <a:custGeom>
                  <a:avLst/>
                  <a:gdLst>
                    <a:gd name="connsiteX0" fmla="*/ 497415 w 1182186"/>
                    <a:gd name="connsiteY0" fmla="*/ 636 h 1242850"/>
                    <a:gd name="connsiteX1" fmla="*/ 516977 w 1182186"/>
                    <a:gd name="connsiteY1" fmla="*/ 2548 h 1242850"/>
                    <a:gd name="connsiteX2" fmla="*/ 519536 w 1182186"/>
                    <a:gd name="connsiteY2" fmla="*/ 1166 h 1242850"/>
                    <a:gd name="connsiteX3" fmla="*/ 591094 w 1182186"/>
                    <a:gd name="connsiteY3" fmla="*/ 35420 h 1242850"/>
                    <a:gd name="connsiteX4" fmla="*/ 662651 w 1182186"/>
                    <a:gd name="connsiteY4" fmla="*/ 1166 h 1242850"/>
                    <a:gd name="connsiteX5" fmla="*/ 665209 w 1182186"/>
                    <a:gd name="connsiteY5" fmla="*/ 2548 h 1242850"/>
                    <a:gd name="connsiteX6" fmla="*/ 715256 w 1182186"/>
                    <a:gd name="connsiteY6" fmla="*/ 10896 h 1242850"/>
                    <a:gd name="connsiteX7" fmla="*/ 751035 w 1182186"/>
                    <a:gd name="connsiteY7" fmla="*/ 47576 h 1242850"/>
                    <a:gd name="connsiteX8" fmla="*/ 899272 w 1182186"/>
                    <a:gd name="connsiteY8" fmla="*/ 100502 h 1242850"/>
                    <a:gd name="connsiteX9" fmla="*/ 1068155 w 1182186"/>
                    <a:gd name="connsiteY9" fmla="*/ 134361 h 1242850"/>
                    <a:gd name="connsiteX10" fmla="*/ 1102871 w 1182186"/>
                    <a:gd name="connsiteY10" fmla="*/ 282571 h 1242850"/>
                    <a:gd name="connsiteX11" fmla="*/ 1103616 w 1182186"/>
                    <a:gd name="connsiteY11" fmla="*/ 285290 h 1242850"/>
                    <a:gd name="connsiteX12" fmla="*/ 1181550 w 1182186"/>
                    <a:gd name="connsiteY12" fmla="*/ 388499 h 1242850"/>
                    <a:gd name="connsiteX13" fmla="*/ 1138876 w 1182186"/>
                    <a:gd name="connsiteY13" fmla="*/ 504616 h 1242850"/>
                    <a:gd name="connsiteX14" fmla="*/ 1159084 w 1182186"/>
                    <a:gd name="connsiteY14" fmla="*/ 617793 h 1242850"/>
                    <a:gd name="connsiteX15" fmla="*/ 1157150 w 1182186"/>
                    <a:gd name="connsiteY15" fmla="*/ 623002 h 1242850"/>
                    <a:gd name="connsiteX16" fmla="*/ 1167969 w 1182186"/>
                    <a:gd name="connsiteY16" fmla="*/ 639939 h 1242850"/>
                    <a:gd name="connsiteX17" fmla="*/ 1176153 w 1182186"/>
                    <a:gd name="connsiteY17" fmla="*/ 690014 h 1242850"/>
                    <a:gd name="connsiteX18" fmla="*/ 1125816 w 1182186"/>
                    <a:gd name="connsiteY18" fmla="*/ 837625 h 1242850"/>
                    <a:gd name="connsiteX19" fmla="*/ 1124973 w 1182186"/>
                    <a:gd name="connsiteY19" fmla="*/ 840381 h 1242850"/>
                    <a:gd name="connsiteX20" fmla="*/ 1130437 w 1182186"/>
                    <a:gd name="connsiteY20" fmla="*/ 966565 h 1242850"/>
                    <a:gd name="connsiteX21" fmla="*/ 1038338 w 1182186"/>
                    <a:gd name="connsiteY21" fmla="*/ 1051810 h 1242850"/>
                    <a:gd name="connsiteX22" fmla="*/ 995149 w 1182186"/>
                    <a:gd name="connsiteY22" fmla="*/ 1161788 h 1242850"/>
                    <a:gd name="connsiteX23" fmla="*/ 880591 w 1182186"/>
                    <a:gd name="connsiteY23" fmla="*/ 1195596 h 1242850"/>
                    <a:gd name="connsiteX24" fmla="*/ 679581 w 1182186"/>
                    <a:gd name="connsiteY24" fmla="*/ 1169359 h 1242850"/>
                    <a:gd name="connsiteX25" fmla="*/ 531081 w 1182186"/>
                    <a:gd name="connsiteY25" fmla="*/ 1174527 h 1242850"/>
                    <a:gd name="connsiteX26" fmla="*/ 517980 w 1182186"/>
                    <a:gd name="connsiteY26" fmla="*/ 1041715 h 1242850"/>
                    <a:gd name="connsiteX27" fmla="*/ 505657 w 1182186"/>
                    <a:gd name="connsiteY27" fmla="*/ 1021002 h 1242850"/>
                    <a:gd name="connsiteX28" fmla="*/ 481556 w 1182186"/>
                    <a:gd name="connsiteY28" fmla="*/ 1020686 h 1242850"/>
                    <a:gd name="connsiteX29" fmla="*/ 359987 w 1182186"/>
                    <a:gd name="connsiteY29" fmla="*/ 1075746 h 1242850"/>
                    <a:gd name="connsiteX30" fmla="*/ 290214 w 1182186"/>
                    <a:gd name="connsiteY30" fmla="*/ 944557 h 1242850"/>
                    <a:gd name="connsiteX31" fmla="*/ 166986 w 1182186"/>
                    <a:gd name="connsiteY31" fmla="*/ 783596 h 1242850"/>
                    <a:gd name="connsiteX32" fmla="*/ 132377 w 1182186"/>
                    <a:gd name="connsiteY32" fmla="*/ 741258 h 1242850"/>
                    <a:gd name="connsiteX33" fmla="*/ 131161 w 1182186"/>
                    <a:gd name="connsiteY33" fmla="*/ 722233 h 1242850"/>
                    <a:gd name="connsiteX34" fmla="*/ 117678 w 1182186"/>
                    <a:gd name="connsiteY34" fmla="*/ 701639 h 1242850"/>
                    <a:gd name="connsiteX35" fmla="*/ 23102 w 1182186"/>
                    <a:gd name="connsiteY35" fmla="*/ 617793 h 1242850"/>
                    <a:gd name="connsiteX36" fmla="*/ 43311 w 1182186"/>
                    <a:gd name="connsiteY36" fmla="*/ 504616 h 1242850"/>
                    <a:gd name="connsiteX37" fmla="*/ 637 w 1182186"/>
                    <a:gd name="connsiteY37" fmla="*/ 388499 h 1242850"/>
                    <a:gd name="connsiteX38" fmla="*/ 78570 w 1182186"/>
                    <a:gd name="connsiteY38" fmla="*/ 285290 h 1242850"/>
                    <a:gd name="connsiteX39" fmla="*/ 79316 w 1182186"/>
                    <a:gd name="connsiteY39" fmla="*/ 282571 h 1242850"/>
                    <a:gd name="connsiteX40" fmla="*/ 114031 w 1182186"/>
                    <a:gd name="connsiteY40" fmla="*/ 134361 h 1242850"/>
                    <a:gd name="connsiteX41" fmla="*/ 282914 w 1182186"/>
                    <a:gd name="connsiteY41" fmla="*/ 100502 h 1242850"/>
                    <a:gd name="connsiteX42" fmla="*/ 431151 w 1182186"/>
                    <a:gd name="connsiteY42" fmla="*/ 47576 h 1242850"/>
                    <a:gd name="connsiteX43" fmla="*/ 466930 w 1182186"/>
                    <a:gd name="connsiteY43" fmla="*/ 10896 h 1242850"/>
                    <a:gd name="connsiteX44" fmla="*/ 497415 w 1182186"/>
                    <a:gd name="connsiteY44" fmla="*/ 636 h 1242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182186" h="1242850">
                      <a:moveTo>
                        <a:pt x="497415" y="636"/>
                      </a:moveTo>
                      <a:cubicBezTo>
                        <a:pt x="504042" y="-117"/>
                        <a:pt x="510676" y="43"/>
                        <a:pt x="516977" y="2548"/>
                      </a:cubicBezTo>
                      <a:cubicBezTo>
                        <a:pt x="517698" y="1535"/>
                        <a:pt x="518616" y="1340"/>
                        <a:pt x="519536" y="1166"/>
                      </a:cubicBezTo>
                      <a:cubicBezTo>
                        <a:pt x="546819" y="-4027"/>
                        <a:pt x="574071" y="8257"/>
                        <a:pt x="591094" y="35420"/>
                      </a:cubicBezTo>
                      <a:cubicBezTo>
                        <a:pt x="608115" y="8257"/>
                        <a:pt x="635369" y="-4027"/>
                        <a:pt x="662651" y="1166"/>
                      </a:cubicBezTo>
                      <a:cubicBezTo>
                        <a:pt x="663572" y="1340"/>
                        <a:pt x="664489" y="1535"/>
                        <a:pt x="665209" y="2548"/>
                      </a:cubicBezTo>
                      <a:cubicBezTo>
                        <a:pt x="681691" y="-1574"/>
                        <a:pt x="699024" y="1518"/>
                        <a:pt x="715256" y="10896"/>
                      </a:cubicBezTo>
                      <a:lnTo>
                        <a:pt x="751035" y="47576"/>
                      </a:lnTo>
                      <a:cubicBezTo>
                        <a:pt x="799842" y="2796"/>
                        <a:pt x="869585" y="25415"/>
                        <a:pt x="899272" y="100502"/>
                      </a:cubicBezTo>
                      <a:cubicBezTo>
                        <a:pt x="954499" y="57109"/>
                        <a:pt x="1024797" y="71189"/>
                        <a:pt x="1068155" y="134361"/>
                      </a:cubicBezTo>
                      <a:cubicBezTo>
                        <a:pt x="1095597" y="174358"/>
                        <a:pt x="1108332" y="228692"/>
                        <a:pt x="1102871" y="282571"/>
                      </a:cubicBezTo>
                      <a:cubicBezTo>
                        <a:pt x="1103113" y="283484"/>
                        <a:pt x="1103374" y="284377"/>
                        <a:pt x="1103616" y="285290"/>
                      </a:cubicBezTo>
                      <a:cubicBezTo>
                        <a:pt x="1144276" y="290931"/>
                        <a:pt x="1176634" y="333787"/>
                        <a:pt x="1181550" y="388499"/>
                      </a:cubicBezTo>
                      <a:cubicBezTo>
                        <a:pt x="1185741" y="435228"/>
                        <a:pt x="1168978" y="480845"/>
                        <a:pt x="1138876" y="504616"/>
                      </a:cubicBezTo>
                      <a:cubicBezTo>
                        <a:pt x="1160092" y="534921"/>
                        <a:pt x="1167769" y="577936"/>
                        <a:pt x="1159084" y="617793"/>
                      </a:cubicBezTo>
                      <a:lnTo>
                        <a:pt x="1157150" y="623002"/>
                      </a:lnTo>
                      <a:lnTo>
                        <a:pt x="1167969" y="639939"/>
                      </a:lnTo>
                      <a:cubicBezTo>
                        <a:pt x="1173265" y="654352"/>
                        <a:pt x="1176135" y="671178"/>
                        <a:pt x="1176153" y="690014"/>
                      </a:cubicBezTo>
                      <a:cubicBezTo>
                        <a:pt x="1176191" y="737713"/>
                        <a:pt x="1157742" y="791832"/>
                        <a:pt x="1125816" y="837625"/>
                      </a:cubicBezTo>
                      <a:cubicBezTo>
                        <a:pt x="1125527" y="838547"/>
                        <a:pt x="1125263" y="839459"/>
                        <a:pt x="1124973" y="840381"/>
                      </a:cubicBezTo>
                      <a:cubicBezTo>
                        <a:pt x="1152707" y="863117"/>
                        <a:pt x="1154973" y="915511"/>
                        <a:pt x="1130437" y="966565"/>
                      </a:cubicBezTo>
                      <a:cubicBezTo>
                        <a:pt x="1109475" y="1010166"/>
                        <a:pt x="1073295" y="1043656"/>
                        <a:pt x="1038338" y="1051810"/>
                      </a:cubicBezTo>
                      <a:cubicBezTo>
                        <a:pt x="1038686" y="1088136"/>
                        <a:pt x="1022268" y="1129933"/>
                        <a:pt x="995149" y="1161788"/>
                      </a:cubicBezTo>
                      <a:cubicBezTo>
                        <a:pt x="957679" y="1205824"/>
                        <a:pt x="909239" y="1220113"/>
                        <a:pt x="880591" y="1195596"/>
                      </a:cubicBezTo>
                      <a:cubicBezTo>
                        <a:pt x="795357" y="1267758"/>
                        <a:pt x="704684" y="1255914"/>
                        <a:pt x="679581" y="1169359"/>
                      </a:cubicBezTo>
                      <a:cubicBezTo>
                        <a:pt x="622851" y="1212526"/>
                        <a:pt x="563595" y="1214582"/>
                        <a:pt x="531081" y="1174527"/>
                      </a:cubicBezTo>
                      <a:cubicBezTo>
                        <a:pt x="506677" y="1144461"/>
                        <a:pt x="500957" y="1094954"/>
                        <a:pt x="517980" y="1041715"/>
                      </a:cubicBezTo>
                      <a:cubicBezTo>
                        <a:pt x="512145" y="1036646"/>
                        <a:pt x="507676" y="1029835"/>
                        <a:pt x="505657" y="1021002"/>
                      </a:cubicBezTo>
                      <a:cubicBezTo>
                        <a:pt x="496996" y="1023669"/>
                        <a:pt x="488864" y="1023205"/>
                        <a:pt x="481556" y="1020686"/>
                      </a:cubicBezTo>
                      <a:cubicBezTo>
                        <a:pt x="443963" y="1062048"/>
                        <a:pt x="398228" y="1081848"/>
                        <a:pt x="359987" y="1075746"/>
                      </a:cubicBezTo>
                      <a:cubicBezTo>
                        <a:pt x="309042" y="1067616"/>
                        <a:pt x="281195" y="1015271"/>
                        <a:pt x="290214" y="944557"/>
                      </a:cubicBezTo>
                      <a:cubicBezTo>
                        <a:pt x="202702" y="966095"/>
                        <a:pt x="147110" y="893493"/>
                        <a:pt x="166986" y="783596"/>
                      </a:cubicBezTo>
                      <a:cubicBezTo>
                        <a:pt x="149208" y="777321"/>
                        <a:pt x="137358" y="761909"/>
                        <a:pt x="132377" y="741258"/>
                      </a:cubicBezTo>
                      <a:lnTo>
                        <a:pt x="131161" y="722233"/>
                      </a:lnTo>
                      <a:lnTo>
                        <a:pt x="117678" y="701639"/>
                      </a:lnTo>
                      <a:cubicBezTo>
                        <a:pt x="75085" y="708331"/>
                        <a:pt x="35091" y="672882"/>
                        <a:pt x="23102" y="617793"/>
                      </a:cubicBezTo>
                      <a:cubicBezTo>
                        <a:pt x="14419" y="577936"/>
                        <a:pt x="22095" y="534921"/>
                        <a:pt x="43311" y="504616"/>
                      </a:cubicBezTo>
                      <a:cubicBezTo>
                        <a:pt x="13210" y="480845"/>
                        <a:pt x="-3555" y="435228"/>
                        <a:pt x="637" y="388499"/>
                      </a:cubicBezTo>
                      <a:cubicBezTo>
                        <a:pt x="5554" y="333787"/>
                        <a:pt x="37911" y="290931"/>
                        <a:pt x="78570" y="285290"/>
                      </a:cubicBezTo>
                      <a:cubicBezTo>
                        <a:pt x="78812" y="284377"/>
                        <a:pt x="79074" y="283484"/>
                        <a:pt x="79316" y="282571"/>
                      </a:cubicBezTo>
                      <a:cubicBezTo>
                        <a:pt x="73856" y="228692"/>
                        <a:pt x="86589" y="174358"/>
                        <a:pt x="114031" y="134361"/>
                      </a:cubicBezTo>
                      <a:cubicBezTo>
                        <a:pt x="157391" y="71189"/>
                        <a:pt x="227688" y="57109"/>
                        <a:pt x="282914" y="100502"/>
                      </a:cubicBezTo>
                      <a:cubicBezTo>
                        <a:pt x="312602" y="25415"/>
                        <a:pt x="382346" y="2796"/>
                        <a:pt x="431151" y="47576"/>
                      </a:cubicBezTo>
                      <a:lnTo>
                        <a:pt x="466930" y="10896"/>
                      </a:lnTo>
                      <a:cubicBezTo>
                        <a:pt x="476814" y="5187"/>
                        <a:pt x="487104" y="1807"/>
                        <a:pt x="497415" y="636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3F9C4FD9-AC4E-4D20-B680-D4818360DFBE}"/>
                    </a:ext>
                  </a:extLst>
                </p:cNvPr>
                <p:cNvSpPr/>
                <p:nvPr/>
              </p:nvSpPr>
              <p:spPr>
                <a:xfrm>
                  <a:off x="7396937" y="4304319"/>
                  <a:ext cx="897082" cy="1466720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96857 w 897082"/>
                    <a:gd name="connsiteY15" fmla="*/ 851087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96857 w 897082"/>
                    <a:gd name="connsiteY15" fmla="*/ 851087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25432 w 897082"/>
                    <a:gd name="connsiteY15" fmla="*/ 85823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25432 w 897082"/>
                    <a:gd name="connsiteY15" fmla="*/ 85823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25432 w 897082"/>
                    <a:gd name="connsiteY15" fmla="*/ 85823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25432 w 897082"/>
                    <a:gd name="connsiteY15" fmla="*/ 85823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313701" y="984934"/>
                        <a:pt x="147023" y="976712"/>
                        <a:pt x="125432" y="858230"/>
                      </a:cubicBezTo>
                      <a:cubicBezTo>
                        <a:pt x="13354" y="758797"/>
                        <a:pt x="1855" y="677575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82BE5F90-430B-42FD-AAF9-745E273C13B8}"/>
                    </a:ext>
                  </a:extLst>
                </p:cNvPr>
                <p:cNvSpPr/>
                <p:nvPr/>
              </p:nvSpPr>
              <p:spPr>
                <a:xfrm>
                  <a:off x="7749935" y="5308316"/>
                  <a:ext cx="180209" cy="9235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6CCAE173-5DEC-420A-9C52-6952D5379930}"/>
                    </a:ext>
                  </a:extLst>
                </p:cNvPr>
                <p:cNvSpPr/>
                <p:nvPr/>
              </p:nvSpPr>
              <p:spPr>
                <a:xfrm>
                  <a:off x="7435968" y="5422955"/>
                  <a:ext cx="977782" cy="1020925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47196 w 1013268"/>
                    <a:gd name="connsiteY0" fmla="*/ 0 h 1020925"/>
                    <a:gd name="connsiteX1" fmla="*/ 707851 w 1013268"/>
                    <a:gd name="connsiteY1" fmla="*/ 0 h 1020925"/>
                    <a:gd name="connsiteX2" fmla="*/ 1013268 w 1013268"/>
                    <a:gd name="connsiteY2" fmla="*/ 320391 h 1020925"/>
                    <a:gd name="connsiteX3" fmla="*/ 1013268 w 1013268"/>
                    <a:gd name="connsiteY3" fmla="*/ 1020925 h 1020925"/>
                    <a:gd name="connsiteX4" fmla="*/ 84780 w 1013268"/>
                    <a:gd name="connsiteY4" fmla="*/ 1020925 h 1020925"/>
                    <a:gd name="connsiteX5" fmla="*/ 733 w 1013268"/>
                    <a:gd name="connsiteY5" fmla="*/ 706710 h 1020925"/>
                    <a:gd name="connsiteX6" fmla="*/ 134560 w 1013268"/>
                    <a:gd name="connsiteY6" fmla="*/ 138877 h 1020925"/>
                    <a:gd name="connsiteX7" fmla="*/ 316511 w 1013268"/>
                    <a:gd name="connsiteY7" fmla="*/ 10385 h 1020925"/>
                    <a:gd name="connsiteX8" fmla="*/ 335716 w 1013268"/>
                    <a:gd name="connsiteY8" fmla="*/ 7678 h 1020925"/>
                    <a:gd name="connsiteX9" fmla="*/ 301780 w 1013268"/>
                    <a:gd name="connsiteY9" fmla="*/ 72107 h 1020925"/>
                    <a:gd name="connsiteX10" fmla="*/ 307740 w 1013268"/>
                    <a:gd name="connsiteY10" fmla="*/ 186423 h 1020925"/>
                    <a:gd name="connsiteX11" fmla="*/ 577764 w 1013268"/>
                    <a:gd name="connsiteY11" fmla="*/ 86497 h 1020925"/>
                    <a:gd name="connsiteX12" fmla="*/ 643081 w 1013268"/>
                    <a:gd name="connsiteY12" fmla="*/ 7813 h 1020925"/>
                    <a:gd name="connsiteX13" fmla="*/ 647196 w 1013268"/>
                    <a:gd name="connsiteY13" fmla="*/ 0 h 1020925"/>
                    <a:gd name="connsiteX0" fmla="*/ 647196 w 1013268"/>
                    <a:gd name="connsiteY0" fmla="*/ 0 h 1020925"/>
                    <a:gd name="connsiteX1" fmla="*/ 707851 w 1013268"/>
                    <a:gd name="connsiteY1" fmla="*/ 0 h 1020925"/>
                    <a:gd name="connsiteX2" fmla="*/ 1013268 w 1013268"/>
                    <a:gd name="connsiteY2" fmla="*/ 320391 h 1020925"/>
                    <a:gd name="connsiteX3" fmla="*/ 1013268 w 1013268"/>
                    <a:gd name="connsiteY3" fmla="*/ 1020925 h 1020925"/>
                    <a:gd name="connsiteX4" fmla="*/ 84780 w 1013268"/>
                    <a:gd name="connsiteY4" fmla="*/ 1020925 h 1020925"/>
                    <a:gd name="connsiteX5" fmla="*/ 733 w 1013268"/>
                    <a:gd name="connsiteY5" fmla="*/ 706710 h 1020925"/>
                    <a:gd name="connsiteX6" fmla="*/ 134560 w 1013268"/>
                    <a:gd name="connsiteY6" fmla="*/ 189677 h 1020925"/>
                    <a:gd name="connsiteX7" fmla="*/ 316511 w 1013268"/>
                    <a:gd name="connsiteY7" fmla="*/ 10385 h 1020925"/>
                    <a:gd name="connsiteX8" fmla="*/ 335716 w 1013268"/>
                    <a:gd name="connsiteY8" fmla="*/ 7678 h 1020925"/>
                    <a:gd name="connsiteX9" fmla="*/ 301780 w 1013268"/>
                    <a:gd name="connsiteY9" fmla="*/ 72107 h 1020925"/>
                    <a:gd name="connsiteX10" fmla="*/ 307740 w 1013268"/>
                    <a:gd name="connsiteY10" fmla="*/ 186423 h 1020925"/>
                    <a:gd name="connsiteX11" fmla="*/ 577764 w 1013268"/>
                    <a:gd name="connsiteY11" fmla="*/ 86497 h 1020925"/>
                    <a:gd name="connsiteX12" fmla="*/ 643081 w 1013268"/>
                    <a:gd name="connsiteY12" fmla="*/ 7813 h 1020925"/>
                    <a:gd name="connsiteX13" fmla="*/ 647196 w 1013268"/>
                    <a:gd name="connsiteY13" fmla="*/ 0 h 1020925"/>
                    <a:gd name="connsiteX0" fmla="*/ 600971 w 967043"/>
                    <a:gd name="connsiteY0" fmla="*/ 0 h 1020925"/>
                    <a:gd name="connsiteX1" fmla="*/ 661626 w 967043"/>
                    <a:gd name="connsiteY1" fmla="*/ 0 h 1020925"/>
                    <a:gd name="connsiteX2" fmla="*/ 967043 w 967043"/>
                    <a:gd name="connsiteY2" fmla="*/ 320391 h 1020925"/>
                    <a:gd name="connsiteX3" fmla="*/ 967043 w 967043"/>
                    <a:gd name="connsiteY3" fmla="*/ 1020925 h 1020925"/>
                    <a:gd name="connsiteX4" fmla="*/ 38555 w 967043"/>
                    <a:gd name="connsiteY4" fmla="*/ 1020925 h 1020925"/>
                    <a:gd name="connsiteX5" fmla="*/ 2133 w 967043"/>
                    <a:gd name="connsiteY5" fmla="*/ 455885 h 1020925"/>
                    <a:gd name="connsiteX6" fmla="*/ 88335 w 967043"/>
                    <a:gd name="connsiteY6" fmla="*/ 189677 h 1020925"/>
                    <a:gd name="connsiteX7" fmla="*/ 270286 w 967043"/>
                    <a:gd name="connsiteY7" fmla="*/ 10385 h 1020925"/>
                    <a:gd name="connsiteX8" fmla="*/ 289491 w 967043"/>
                    <a:gd name="connsiteY8" fmla="*/ 7678 h 1020925"/>
                    <a:gd name="connsiteX9" fmla="*/ 255555 w 967043"/>
                    <a:gd name="connsiteY9" fmla="*/ 72107 h 1020925"/>
                    <a:gd name="connsiteX10" fmla="*/ 261515 w 967043"/>
                    <a:gd name="connsiteY10" fmla="*/ 186423 h 1020925"/>
                    <a:gd name="connsiteX11" fmla="*/ 531539 w 967043"/>
                    <a:gd name="connsiteY11" fmla="*/ 86497 h 1020925"/>
                    <a:gd name="connsiteX12" fmla="*/ 596856 w 967043"/>
                    <a:gd name="connsiteY12" fmla="*/ 7813 h 1020925"/>
                    <a:gd name="connsiteX13" fmla="*/ 600971 w 967043"/>
                    <a:gd name="connsiteY13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67043" h="1020925">
                      <a:moveTo>
                        <a:pt x="600971" y="0"/>
                      </a:moveTo>
                      <a:lnTo>
                        <a:pt x="661626" y="0"/>
                      </a:lnTo>
                      <a:cubicBezTo>
                        <a:pt x="830303" y="0"/>
                        <a:pt x="967043" y="143444"/>
                        <a:pt x="967043" y="320391"/>
                      </a:cubicBezTo>
                      <a:lnTo>
                        <a:pt x="967043" y="1020925"/>
                      </a:lnTo>
                      <a:lnTo>
                        <a:pt x="38555" y="1020925"/>
                      </a:lnTo>
                      <a:cubicBezTo>
                        <a:pt x="10539" y="916187"/>
                        <a:pt x="-6164" y="594426"/>
                        <a:pt x="2133" y="455885"/>
                      </a:cubicBezTo>
                      <a:cubicBezTo>
                        <a:pt x="10430" y="317344"/>
                        <a:pt x="43643" y="263927"/>
                        <a:pt x="88335" y="189677"/>
                      </a:cubicBezTo>
                      <a:cubicBezTo>
                        <a:pt x="133027" y="115427"/>
                        <a:pt x="201449" y="30585"/>
                        <a:pt x="270286" y="10385"/>
                      </a:cubicBezTo>
                      <a:lnTo>
                        <a:pt x="289491" y="7678"/>
                      </a:lnTo>
                      <a:lnTo>
                        <a:pt x="255555" y="72107"/>
                      </a:lnTo>
                      <a:cubicBezTo>
                        <a:pt x="237472" y="120971"/>
                        <a:pt x="238030" y="162938"/>
                        <a:pt x="261515" y="186423"/>
                      </a:cubicBezTo>
                      <a:cubicBezTo>
                        <a:pt x="308486" y="233394"/>
                        <a:pt x="429380" y="188655"/>
                        <a:pt x="531539" y="86497"/>
                      </a:cubicBezTo>
                      <a:cubicBezTo>
                        <a:pt x="557078" y="60957"/>
                        <a:pt x="579029" y="34247"/>
                        <a:pt x="596856" y="7813"/>
                      </a:cubicBezTo>
                      <a:lnTo>
                        <a:pt x="600971" y="0"/>
                      </a:lnTo>
                      <a:close/>
                    </a:path>
                  </a:pathLst>
                </a:cu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円/楕円 27">
                  <a:extLst>
                    <a:ext uri="{FF2B5EF4-FFF2-40B4-BE49-F238E27FC236}">
                      <a16:creationId xmlns:a16="http://schemas.microsoft.com/office/drawing/2014/main" id="{9E8F4CB0-47E3-4049-8CD6-A14FB48E1CEA}"/>
                    </a:ext>
                  </a:extLst>
                </p:cNvPr>
                <p:cNvSpPr/>
                <p:nvPr/>
              </p:nvSpPr>
              <p:spPr>
                <a:xfrm rot="10800000">
                  <a:off x="7599788" y="5147273"/>
                  <a:ext cx="103951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" name="円/楕円 247">
                  <a:extLst>
                    <a:ext uri="{FF2B5EF4-FFF2-40B4-BE49-F238E27FC236}">
                      <a16:creationId xmlns:a16="http://schemas.microsoft.com/office/drawing/2014/main" id="{1C3A7654-B6B4-4229-9A31-2622CC69D46C}"/>
                    </a:ext>
                  </a:extLst>
                </p:cNvPr>
                <p:cNvSpPr/>
                <p:nvPr/>
              </p:nvSpPr>
              <p:spPr>
                <a:xfrm>
                  <a:off x="7526948" y="4984121"/>
                  <a:ext cx="163285" cy="9516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7BEF5E6B-9295-43CB-A360-C7BB5BA5F44E}"/>
                    </a:ext>
                  </a:extLst>
                </p:cNvPr>
                <p:cNvSpPr/>
                <p:nvPr/>
              </p:nvSpPr>
              <p:spPr>
                <a:xfrm>
                  <a:off x="7537491" y="4933064"/>
                  <a:ext cx="108376" cy="164125"/>
                </a:xfrm>
                <a:custGeom>
                  <a:avLst/>
                  <a:gdLst>
                    <a:gd name="connsiteX0" fmla="*/ 14178 w 108376"/>
                    <a:gd name="connsiteY0" fmla="*/ 0 h 164125"/>
                    <a:gd name="connsiteX1" fmla="*/ 54189 w 108376"/>
                    <a:gd name="connsiteY1" fmla="*/ 3841 h 164125"/>
                    <a:gd name="connsiteX2" fmla="*/ 94198 w 108376"/>
                    <a:gd name="connsiteY2" fmla="*/ 0 h 164125"/>
                    <a:gd name="connsiteX3" fmla="*/ 104118 w 108376"/>
                    <a:gd name="connsiteY3" fmla="*/ 26832 h 164125"/>
                    <a:gd name="connsiteX4" fmla="*/ 108376 w 108376"/>
                    <a:gd name="connsiteY4" fmla="*/ 65299 h 164125"/>
                    <a:gd name="connsiteX5" fmla="*/ 54188 w 108376"/>
                    <a:gd name="connsiteY5" fmla="*/ 164125 h 164125"/>
                    <a:gd name="connsiteX6" fmla="*/ 0 w 108376"/>
                    <a:gd name="connsiteY6" fmla="*/ 65299 h 164125"/>
                    <a:gd name="connsiteX7" fmla="*/ 4259 w 108376"/>
                    <a:gd name="connsiteY7" fmla="*/ 26832 h 164125"/>
                    <a:gd name="connsiteX0" fmla="*/ 54189 w 145629"/>
                    <a:gd name="connsiteY0" fmla="*/ 3841 h 164125"/>
                    <a:gd name="connsiteX1" fmla="*/ 94198 w 145629"/>
                    <a:gd name="connsiteY1" fmla="*/ 0 h 164125"/>
                    <a:gd name="connsiteX2" fmla="*/ 104118 w 145629"/>
                    <a:gd name="connsiteY2" fmla="*/ 26832 h 164125"/>
                    <a:gd name="connsiteX3" fmla="*/ 108376 w 145629"/>
                    <a:gd name="connsiteY3" fmla="*/ 65299 h 164125"/>
                    <a:gd name="connsiteX4" fmla="*/ 54188 w 145629"/>
                    <a:gd name="connsiteY4" fmla="*/ 164125 h 164125"/>
                    <a:gd name="connsiteX5" fmla="*/ 0 w 145629"/>
                    <a:gd name="connsiteY5" fmla="*/ 65299 h 164125"/>
                    <a:gd name="connsiteX6" fmla="*/ 4259 w 145629"/>
                    <a:gd name="connsiteY6" fmla="*/ 26832 h 164125"/>
                    <a:gd name="connsiteX7" fmla="*/ 14178 w 145629"/>
                    <a:gd name="connsiteY7" fmla="*/ 0 h 164125"/>
                    <a:gd name="connsiteX8" fmla="*/ 145629 w 145629"/>
                    <a:gd name="connsiteY8" fmla="*/ 95281 h 164125"/>
                    <a:gd name="connsiteX0" fmla="*/ 54189 w 108376"/>
                    <a:gd name="connsiteY0" fmla="*/ 3841 h 164125"/>
                    <a:gd name="connsiteX1" fmla="*/ 94198 w 108376"/>
                    <a:gd name="connsiteY1" fmla="*/ 0 h 164125"/>
                    <a:gd name="connsiteX2" fmla="*/ 104118 w 108376"/>
                    <a:gd name="connsiteY2" fmla="*/ 26832 h 164125"/>
                    <a:gd name="connsiteX3" fmla="*/ 108376 w 108376"/>
                    <a:gd name="connsiteY3" fmla="*/ 65299 h 164125"/>
                    <a:gd name="connsiteX4" fmla="*/ 54188 w 108376"/>
                    <a:gd name="connsiteY4" fmla="*/ 164125 h 164125"/>
                    <a:gd name="connsiteX5" fmla="*/ 0 w 108376"/>
                    <a:gd name="connsiteY5" fmla="*/ 65299 h 164125"/>
                    <a:gd name="connsiteX6" fmla="*/ 4259 w 108376"/>
                    <a:gd name="connsiteY6" fmla="*/ 26832 h 164125"/>
                    <a:gd name="connsiteX7" fmla="*/ 14178 w 108376"/>
                    <a:gd name="connsiteY7" fmla="*/ 0 h 164125"/>
                    <a:gd name="connsiteX0" fmla="*/ 94198 w 108376"/>
                    <a:gd name="connsiteY0" fmla="*/ 0 h 164125"/>
                    <a:gd name="connsiteX1" fmla="*/ 104118 w 108376"/>
                    <a:gd name="connsiteY1" fmla="*/ 26832 h 164125"/>
                    <a:gd name="connsiteX2" fmla="*/ 108376 w 108376"/>
                    <a:gd name="connsiteY2" fmla="*/ 65299 h 164125"/>
                    <a:gd name="connsiteX3" fmla="*/ 54188 w 108376"/>
                    <a:gd name="connsiteY3" fmla="*/ 164125 h 164125"/>
                    <a:gd name="connsiteX4" fmla="*/ 0 w 108376"/>
                    <a:gd name="connsiteY4" fmla="*/ 65299 h 164125"/>
                    <a:gd name="connsiteX5" fmla="*/ 4259 w 108376"/>
                    <a:gd name="connsiteY5" fmla="*/ 26832 h 164125"/>
                    <a:gd name="connsiteX6" fmla="*/ 14178 w 108376"/>
                    <a:gd name="connsiteY6" fmla="*/ 0 h 164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376" h="164125">
                      <a:moveTo>
                        <a:pt x="94198" y="0"/>
                      </a:moveTo>
                      <a:lnTo>
                        <a:pt x="104118" y="26832"/>
                      </a:lnTo>
                      <a:cubicBezTo>
                        <a:pt x="106860" y="38655"/>
                        <a:pt x="108376" y="51654"/>
                        <a:pt x="108376" y="65299"/>
                      </a:cubicBezTo>
                      <a:cubicBezTo>
                        <a:pt x="108376" y="119879"/>
                        <a:pt x="84115" y="164125"/>
                        <a:pt x="54188" y="164125"/>
                      </a:cubicBezTo>
                      <a:cubicBezTo>
                        <a:pt x="24261" y="164125"/>
                        <a:pt x="0" y="119879"/>
                        <a:pt x="0" y="65299"/>
                      </a:cubicBezTo>
                      <a:cubicBezTo>
                        <a:pt x="0" y="51654"/>
                        <a:pt x="1517" y="38655"/>
                        <a:pt x="4259" y="26832"/>
                      </a:cubicBezTo>
                      <a:lnTo>
                        <a:pt x="14178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" name="円/楕円 27">
                  <a:extLst>
                    <a:ext uri="{FF2B5EF4-FFF2-40B4-BE49-F238E27FC236}">
                      <a16:creationId xmlns:a16="http://schemas.microsoft.com/office/drawing/2014/main" id="{351822D3-3848-4DCC-B910-50AF96CAC51A}"/>
                    </a:ext>
                  </a:extLst>
                </p:cNvPr>
                <p:cNvSpPr/>
                <p:nvPr/>
              </p:nvSpPr>
              <p:spPr>
                <a:xfrm>
                  <a:off x="7749640" y="4571106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円/楕円 27">
                  <a:extLst>
                    <a:ext uri="{FF2B5EF4-FFF2-40B4-BE49-F238E27FC236}">
                      <a16:creationId xmlns:a16="http://schemas.microsoft.com/office/drawing/2014/main" id="{B7092AED-1628-4A2F-9BF3-BE816C8DAEE7}"/>
                    </a:ext>
                  </a:extLst>
                </p:cNvPr>
                <p:cNvSpPr/>
                <p:nvPr/>
              </p:nvSpPr>
              <p:spPr>
                <a:xfrm>
                  <a:off x="7421630" y="4571106"/>
                  <a:ext cx="123358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" name="月 95">
                  <a:extLst>
                    <a:ext uri="{FF2B5EF4-FFF2-40B4-BE49-F238E27FC236}">
                      <a16:creationId xmlns:a16="http://schemas.microsoft.com/office/drawing/2014/main" id="{6949F816-3B2C-41D5-9CBC-2132982C71FE}"/>
                    </a:ext>
                  </a:extLst>
                </p:cNvPr>
                <p:cNvSpPr/>
                <p:nvPr/>
              </p:nvSpPr>
              <p:spPr>
                <a:xfrm rot="19800000" flipH="1">
                  <a:off x="7750558" y="5040772"/>
                  <a:ext cx="62802" cy="176787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" name="月 96">
                  <a:extLst>
                    <a:ext uri="{FF2B5EF4-FFF2-40B4-BE49-F238E27FC236}">
                      <a16:creationId xmlns:a16="http://schemas.microsoft.com/office/drawing/2014/main" id="{020DA867-5862-495A-BC6A-DF67BCEDDA2E}"/>
                    </a:ext>
                  </a:extLst>
                </p:cNvPr>
                <p:cNvSpPr/>
                <p:nvPr/>
              </p:nvSpPr>
              <p:spPr>
                <a:xfrm rot="18900000" flipH="1">
                  <a:off x="7876013" y="4092195"/>
                  <a:ext cx="372142" cy="878190"/>
                </a:xfrm>
                <a:prstGeom prst="moon">
                  <a:avLst>
                    <a:gd name="adj" fmla="val 44883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" name="月 653">
                  <a:extLst>
                    <a:ext uri="{FF2B5EF4-FFF2-40B4-BE49-F238E27FC236}">
                      <a16:creationId xmlns:a16="http://schemas.microsoft.com/office/drawing/2014/main" id="{079D568D-1285-46FC-A6A4-C5A6097BC8FC}"/>
                    </a:ext>
                  </a:extLst>
                </p:cNvPr>
                <p:cNvSpPr/>
                <p:nvPr/>
              </p:nvSpPr>
              <p:spPr>
                <a:xfrm rot="18900000" flipH="1">
                  <a:off x="7912682" y="4157977"/>
                  <a:ext cx="191299" cy="865595"/>
                </a:xfrm>
                <a:custGeom>
                  <a:avLst/>
                  <a:gdLst>
                    <a:gd name="connsiteX0" fmla="*/ 372142 w 372142"/>
                    <a:gd name="connsiteY0" fmla="*/ 878190 h 878190"/>
                    <a:gd name="connsiteX1" fmla="*/ 0 w 372142"/>
                    <a:gd name="connsiteY1" fmla="*/ 439095 h 878190"/>
                    <a:gd name="connsiteX2" fmla="*/ 372142 w 372142"/>
                    <a:gd name="connsiteY2" fmla="*/ 0 h 878190"/>
                    <a:gd name="connsiteX3" fmla="*/ 167028 w 372142"/>
                    <a:gd name="connsiteY3" fmla="*/ 439095 h 878190"/>
                    <a:gd name="connsiteX4" fmla="*/ 372142 w 372142"/>
                    <a:gd name="connsiteY4" fmla="*/ 878190 h 878190"/>
                    <a:gd name="connsiteX0" fmla="*/ 0 w 372142"/>
                    <a:gd name="connsiteY0" fmla="*/ 439095 h 878190"/>
                    <a:gd name="connsiteX1" fmla="*/ 372142 w 372142"/>
                    <a:gd name="connsiteY1" fmla="*/ 0 h 878190"/>
                    <a:gd name="connsiteX2" fmla="*/ 167028 w 372142"/>
                    <a:gd name="connsiteY2" fmla="*/ 439095 h 878190"/>
                    <a:gd name="connsiteX3" fmla="*/ 372142 w 372142"/>
                    <a:gd name="connsiteY3" fmla="*/ 878190 h 878190"/>
                    <a:gd name="connsiteX4" fmla="*/ 91440 w 372142"/>
                    <a:gd name="connsiteY4" fmla="*/ 530535 h 878190"/>
                    <a:gd name="connsiteX0" fmla="*/ 306385 w 306385"/>
                    <a:gd name="connsiteY0" fmla="*/ 0 h 878190"/>
                    <a:gd name="connsiteX1" fmla="*/ 101271 w 306385"/>
                    <a:gd name="connsiteY1" fmla="*/ 439095 h 878190"/>
                    <a:gd name="connsiteX2" fmla="*/ 306385 w 306385"/>
                    <a:gd name="connsiteY2" fmla="*/ 878190 h 878190"/>
                    <a:gd name="connsiteX3" fmla="*/ 25683 w 306385"/>
                    <a:gd name="connsiteY3" fmla="*/ 530535 h 878190"/>
                    <a:gd name="connsiteX0" fmla="*/ 205114 w 205114"/>
                    <a:gd name="connsiteY0" fmla="*/ 0 h 878190"/>
                    <a:gd name="connsiteX1" fmla="*/ 0 w 205114"/>
                    <a:gd name="connsiteY1" fmla="*/ 439095 h 878190"/>
                    <a:gd name="connsiteX2" fmla="*/ 205114 w 205114"/>
                    <a:gd name="connsiteY2" fmla="*/ 878190 h 8781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5114" h="878190">
                      <a:moveTo>
                        <a:pt x="205114" y="0"/>
                      </a:moveTo>
                      <a:cubicBezTo>
                        <a:pt x="77427" y="95153"/>
                        <a:pt x="0" y="260903"/>
                        <a:pt x="0" y="439095"/>
                      </a:cubicBezTo>
                      <a:cubicBezTo>
                        <a:pt x="0" y="617287"/>
                        <a:pt x="77427" y="783037"/>
                        <a:pt x="205114" y="878190"/>
                      </a:cubicBezTo>
                    </a:path>
                  </a:pathLst>
                </a:custGeom>
                <a:no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" name="円/楕円 368">
                  <a:extLst>
                    <a:ext uri="{FF2B5EF4-FFF2-40B4-BE49-F238E27FC236}">
                      <a16:creationId xmlns:a16="http://schemas.microsoft.com/office/drawing/2014/main" id="{997A40AA-A98D-4B56-A178-84C3C30CB13E}"/>
                    </a:ext>
                  </a:extLst>
                </p:cNvPr>
                <p:cNvSpPr/>
                <p:nvPr/>
              </p:nvSpPr>
              <p:spPr>
                <a:xfrm rot="900000" flipH="1">
                  <a:off x="8157049" y="4734452"/>
                  <a:ext cx="203820" cy="337309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" name="円/楕円 369">
                  <a:extLst>
                    <a:ext uri="{FF2B5EF4-FFF2-40B4-BE49-F238E27FC236}">
                      <a16:creationId xmlns:a16="http://schemas.microsoft.com/office/drawing/2014/main" id="{3B093945-864B-42CD-828A-FCC59F7B74BF}"/>
                    </a:ext>
                  </a:extLst>
                </p:cNvPr>
                <p:cNvSpPr/>
                <p:nvPr/>
              </p:nvSpPr>
              <p:spPr>
                <a:xfrm rot="900000" flipH="1">
                  <a:off x="8201024" y="4793006"/>
                  <a:ext cx="120663" cy="221097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A4645889-0D89-4C4A-BA05-0421E2829657}"/>
                  </a:ext>
                </a:extLst>
              </p:cNvPr>
              <p:cNvSpPr/>
              <p:nvPr/>
            </p:nvSpPr>
            <p:spPr>
              <a:xfrm>
                <a:off x="7721767" y="4333223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60E577F0-F05F-428B-985E-DDBFF3652E7B}"/>
                  </a:ext>
                </a:extLst>
              </p:cNvPr>
              <p:cNvSpPr/>
              <p:nvPr/>
            </p:nvSpPr>
            <p:spPr>
              <a:xfrm>
                <a:off x="8116870" y="5595461"/>
                <a:ext cx="321468" cy="840799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A69E9825-669D-4828-A2CF-2B92F74CFA82}"/>
                  </a:ext>
                </a:extLst>
              </p:cNvPr>
              <p:cNvGrpSpPr/>
              <p:nvPr/>
            </p:nvGrpSpPr>
            <p:grpSpPr>
              <a:xfrm>
                <a:off x="7442687" y="4702969"/>
                <a:ext cx="81243" cy="162909"/>
                <a:chOff x="1599941" y="1796144"/>
                <a:chExt cx="92869" cy="178007"/>
              </a:xfrm>
            </p:grpSpPr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A92B73CB-020F-44C3-B0FC-A805EDC898D3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円: 塗りつぶしなし 85">
                  <a:extLst>
                    <a:ext uri="{FF2B5EF4-FFF2-40B4-BE49-F238E27FC236}">
                      <a16:creationId xmlns:a16="http://schemas.microsoft.com/office/drawing/2014/main" id="{6E63EDCD-0386-4241-A981-83367A9AB375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6FBFC23F-CC48-4289-A475-62B62E62EA8F}"/>
                  </a:ext>
                </a:extLst>
              </p:cNvPr>
              <p:cNvGrpSpPr/>
              <p:nvPr/>
            </p:nvGrpSpPr>
            <p:grpSpPr>
              <a:xfrm>
                <a:off x="7785587" y="4702969"/>
                <a:ext cx="131522" cy="162909"/>
                <a:chOff x="1599941" y="1796144"/>
                <a:chExt cx="92869" cy="178007"/>
              </a:xfrm>
            </p:grpSpPr>
            <p:sp>
              <p:nvSpPr>
                <p:cNvPr id="83" name="楕円 82">
                  <a:extLst>
                    <a:ext uri="{FF2B5EF4-FFF2-40B4-BE49-F238E27FC236}">
                      <a16:creationId xmlns:a16="http://schemas.microsoft.com/office/drawing/2014/main" id="{FAF2735D-0280-44B9-878F-DD66B43F8D83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円: 塗りつぶしなし 83">
                  <a:extLst>
                    <a:ext uri="{FF2B5EF4-FFF2-40B4-BE49-F238E27FC236}">
                      <a16:creationId xmlns:a16="http://schemas.microsoft.com/office/drawing/2014/main" id="{2E11A40E-F3F0-4D47-AF9A-12F0B309D734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2" name="円/楕円 27">
                <a:extLst>
                  <a:ext uri="{FF2B5EF4-FFF2-40B4-BE49-F238E27FC236}">
                    <a16:creationId xmlns:a16="http://schemas.microsoft.com/office/drawing/2014/main" id="{143E837E-E0C0-4DBF-A4AC-F9C6EBDE0737}"/>
                  </a:ext>
                </a:extLst>
              </p:cNvPr>
              <p:cNvSpPr/>
              <p:nvPr/>
            </p:nvSpPr>
            <p:spPr>
              <a:xfrm rot="7032295">
                <a:off x="7785679" y="5071768"/>
                <a:ext cx="262131" cy="6685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6" name="円/楕円 27">
              <a:extLst>
                <a:ext uri="{FF2B5EF4-FFF2-40B4-BE49-F238E27FC236}">
                  <a16:creationId xmlns:a16="http://schemas.microsoft.com/office/drawing/2014/main" id="{A200C505-B459-443A-9730-D57A9367A795}"/>
                </a:ext>
              </a:extLst>
            </p:cNvPr>
            <p:cNvSpPr/>
            <p:nvPr/>
          </p:nvSpPr>
          <p:spPr>
            <a:xfrm rot="13943616">
              <a:off x="7478438" y="5119931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1DCFDEC0-86FC-4DA6-B605-D090F908221B}"/>
              </a:ext>
            </a:extLst>
          </p:cNvPr>
          <p:cNvGrpSpPr/>
          <p:nvPr/>
        </p:nvGrpSpPr>
        <p:grpSpPr>
          <a:xfrm>
            <a:off x="7280820" y="1162347"/>
            <a:ext cx="1176687" cy="2385933"/>
            <a:chOff x="7280820" y="1162347"/>
            <a:chExt cx="1176687" cy="2385933"/>
          </a:xfrm>
        </p:grpSpPr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9FDF927F-6380-4960-AC38-29151957CEEF}"/>
                </a:ext>
              </a:extLst>
            </p:cNvPr>
            <p:cNvGrpSpPr/>
            <p:nvPr/>
          </p:nvGrpSpPr>
          <p:grpSpPr>
            <a:xfrm>
              <a:off x="7280820" y="1162347"/>
              <a:ext cx="1176687" cy="2385933"/>
              <a:chOff x="7280820" y="1162347"/>
              <a:chExt cx="1176687" cy="2385933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CE2A8456-650D-4D31-BCCC-53BE19F410B0}"/>
                  </a:ext>
                </a:extLst>
              </p:cNvPr>
              <p:cNvGrpSpPr/>
              <p:nvPr/>
            </p:nvGrpSpPr>
            <p:grpSpPr>
              <a:xfrm>
                <a:off x="7280820" y="1162347"/>
                <a:ext cx="1176687" cy="2385933"/>
                <a:chOff x="7280820" y="1162347"/>
                <a:chExt cx="1176687" cy="2385933"/>
              </a:xfrm>
            </p:grpSpPr>
            <p:sp>
              <p:nvSpPr>
                <p:cNvPr id="114" name="円/楕円 351">
                  <a:extLst>
                    <a:ext uri="{FF2B5EF4-FFF2-40B4-BE49-F238E27FC236}">
                      <a16:creationId xmlns:a16="http://schemas.microsoft.com/office/drawing/2014/main" id="{88A200C3-290B-4928-9C64-7C38FAD0EDE3}"/>
                    </a:ext>
                  </a:extLst>
                </p:cNvPr>
                <p:cNvSpPr/>
                <p:nvPr/>
              </p:nvSpPr>
              <p:spPr>
                <a:xfrm>
                  <a:off x="7540247" y="1459792"/>
                  <a:ext cx="917260" cy="139233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円/楕円 351">
                  <a:extLst>
                    <a:ext uri="{FF2B5EF4-FFF2-40B4-BE49-F238E27FC236}">
                      <a16:creationId xmlns:a16="http://schemas.microsoft.com/office/drawing/2014/main" id="{EE1AA094-2C13-4C28-BA65-DF3F554F1814}"/>
                    </a:ext>
                  </a:extLst>
                </p:cNvPr>
                <p:cNvSpPr/>
                <p:nvPr/>
              </p:nvSpPr>
              <p:spPr>
                <a:xfrm>
                  <a:off x="7359048" y="1272121"/>
                  <a:ext cx="1095644" cy="11635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37C45ED8-F25F-4665-8606-9EF0CD8B974A}"/>
                    </a:ext>
                  </a:extLst>
                </p:cNvPr>
                <p:cNvSpPr/>
                <p:nvPr/>
              </p:nvSpPr>
              <p:spPr>
                <a:xfrm>
                  <a:off x="7396937" y="1408719"/>
                  <a:ext cx="897082" cy="1466720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06382 w 897082"/>
                    <a:gd name="connsiteY15" fmla="*/ 85585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06382 w 897082"/>
                    <a:gd name="connsiteY15" fmla="*/ 85585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06382 w 897082"/>
                    <a:gd name="connsiteY15" fmla="*/ 85585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37338 w 897082"/>
                    <a:gd name="connsiteY15" fmla="*/ 85585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37338 w 897082"/>
                    <a:gd name="connsiteY15" fmla="*/ 85585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37338 w 897082"/>
                    <a:gd name="connsiteY15" fmla="*/ 855850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315288" y="985728"/>
                        <a:pt x="173216" y="976713"/>
                        <a:pt x="137338" y="855850"/>
                      </a:cubicBezTo>
                      <a:cubicBezTo>
                        <a:pt x="-17603" y="730224"/>
                        <a:pt x="17730" y="640269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2B362EF9-7031-42F7-B277-EC6E594632A3}"/>
                    </a:ext>
                  </a:extLst>
                </p:cNvPr>
                <p:cNvSpPr/>
                <p:nvPr/>
              </p:nvSpPr>
              <p:spPr>
                <a:xfrm>
                  <a:off x="7749935" y="2412716"/>
                  <a:ext cx="180209" cy="9235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" name="月 117">
                  <a:extLst>
                    <a:ext uri="{FF2B5EF4-FFF2-40B4-BE49-F238E27FC236}">
                      <a16:creationId xmlns:a16="http://schemas.microsoft.com/office/drawing/2014/main" id="{F2FCE30F-2E34-488F-9CF4-8A9EC5D77612}"/>
                    </a:ext>
                  </a:extLst>
                </p:cNvPr>
                <p:cNvSpPr/>
                <p:nvPr/>
              </p:nvSpPr>
              <p:spPr>
                <a:xfrm rot="16200000">
                  <a:off x="7480158" y="1673712"/>
                  <a:ext cx="60540" cy="121887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9F432B4C-BD98-4012-B804-18222D56D224}"/>
                    </a:ext>
                  </a:extLst>
                </p:cNvPr>
                <p:cNvSpPr/>
                <p:nvPr/>
              </p:nvSpPr>
              <p:spPr>
                <a:xfrm rot="16200000">
                  <a:off x="7832103" y="1651451"/>
                  <a:ext cx="60540" cy="166408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円/楕円 368">
                  <a:extLst>
                    <a:ext uri="{FF2B5EF4-FFF2-40B4-BE49-F238E27FC236}">
                      <a16:creationId xmlns:a16="http://schemas.microsoft.com/office/drawing/2014/main" id="{63297151-4E38-4D64-A907-29CF868230A3}"/>
                    </a:ext>
                  </a:extLst>
                </p:cNvPr>
                <p:cNvSpPr/>
                <p:nvPr/>
              </p:nvSpPr>
              <p:spPr>
                <a:xfrm rot="900000" flipH="1">
                  <a:off x="8157049" y="1838852"/>
                  <a:ext cx="203820" cy="337309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" name="円/楕円 369">
                  <a:extLst>
                    <a:ext uri="{FF2B5EF4-FFF2-40B4-BE49-F238E27FC236}">
                      <a16:creationId xmlns:a16="http://schemas.microsoft.com/office/drawing/2014/main" id="{0336C49E-5E13-49D0-AB2F-FEB3D270B604}"/>
                    </a:ext>
                  </a:extLst>
                </p:cNvPr>
                <p:cNvSpPr/>
                <p:nvPr/>
              </p:nvSpPr>
              <p:spPr>
                <a:xfrm rot="900000" flipH="1">
                  <a:off x="8201024" y="1897406"/>
                  <a:ext cx="120663" cy="221097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90C493A4-2419-4A20-8AC9-EF47EC2457E9}"/>
                    </a:ext>
                  </a:extLst>
                </p:cNvPr>
                <p:cNvSpPr/>
                <p:nvPr/>
              </p:nvSpPr>
              <p:spPr>
                <a:xfrm>
                  <a:off x="7334535" y="2527355"/>
                  <a:ext cx="1068476" cy="1020925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068476" h="1020925">
                      <a:moveTo>
                        <a:pt x="702404" y="0"/>
                      </a:moveTo>
                      <a:lnTo>
                        <a:pt x="763059" y="0"/>
                      </a:lnTo>
                      <a:cubicBezTo>
                        <a:pt x="931736" y="0"/>
                        <a:pt x="1068476" y="143444"/>
                        <a:pt x="1068476" y="320391"/>
                      </a:cubicBezTo>
                      <a:lnTo>
                        <a:pt x="1068476" y="1020925"/>
                      </a:lnTo>
                      <a:lnTo>
                        <a:pt x="139988" y="1020925"/>
                      </a:lnTo>
                      <a:cubicBezTo>
                        <a:pt x="111972" y="916187"/>
                        <a:pt x="83408" y="813429"/>
                        <a:pt x="55941" y="706710"/>
                      </a:cubicBezTo>
                      <a:cubicBezTo>
                        <a:pt x="28473" y="599991"/>
                        <a:pt x="-54871" y="401997"/>
                        <a:pt x="55941" y="285753"/>
                      </a:cubicBezTo>
                      <a:cubicBezTo>
                        <a:pt x="101344" y="237588"/>
                        <a:pt x="113452" y="219340"/>
                        <a:pt x="189768" y="138877"/>
                      </a:cubicBezTo>
                      <a:cubicBezTo>
                        <a:pt x="247006" y="78530"/>
                        <a:pt x="302882" y="30585"/>
                        <a:pt x="371719" y="10385"/>
                      </a:cubicBezTo>
                      <a:lnTo>
                        <a:pt x="390924" y="7678"/>
                      </a:lnTo>
                      <a:lnTo>
                        <a:pt x="356988" y="72107"/>
                      </a:lnTo>
                      <a:cubicBezTo>
                        <a:pt x="338905" y="120971"/>
                        <a:pt x="339463" y="162938"/>
                        <a:pt x="362948" y="186423"/>
                      </a:cubicBezTo>
                      <a:cubicBezTo>
                        <a:pt x="409919" y="233394"/>
                        <a:pt x="530813" y="188655"/>
                        <a:pt x="632972" y="86497"/>
                      </a:cubicBezTo>
                      <a:cubicBezTo>
                        <a:pt x="658511" y="60957"/>
                        <a:pt x="680462" y="34247"/>
                        <a:pt x="698289" y="7813"/>
                      </a:cubicBezTo>
                      <a:close/>
                    </a:path>
                  </a:pathLst>
                </a:cu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3" name="月 122">
                  <a:extLst>
                    <a:ext uri="{FF2B5EF4-FFF2-40B4-BE49-F238E27FC236}">
                      <a16:creationId xmlns:a16="http://schemas.microsoft.com/office/drawing/2014/main" id="{D03AE888-ECC6-4FCC-AAE3-08C03391C29D}"/>
                    </a:ext>
                  </a:extLst>
                </p:cNvPr>
                <p:cNvSpPr/>
                <p:nvPr/>
              </p:nvSpPr>
              <p:spPr>
                <a:xfrm rot="18900000" flipH="1">
                  <a:off x="7859872" y="1162347"/>
                  <a:ext cx="394009" cy="801721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" name="楕円 123">
                  <a:extLst>
                    <a:ext uri="{FF2B5EF4-FFF2-40B4-BE49-F238E27FC236}">
                      <a16:creationId xmlns:a16="http://schemas.microsoft.com/office/drawing/2014/main" id="{7FE09B2E-4160-41C4-87B3-A566AFE95718}"/>
                    </a:ext>
                  </a:extLst>
                </p:cNvPr>
                <p:cNvSpPr/>
                <p:nvPr/>
              </p:nvSpPr>
              <p:spPr>
                <a:xfrm rot="19800000">
                  <a:off x="7541601" y="2119316"/>
                  <a:ext cx="45719" cy="92869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" name="円/楕円 27">
                  <a:extLst>
                    <a:ext uri="{FF2B5EF4-FFF2-40B4-BE49-F238E27FC236}">
                      <a16:creationId xmlns:a16="http://schemas.microsoft.com/office/drawing/2014/main" id="{E9A507F4-671D-4E9D-9A31-9019528DDC26}"/>
                    </a:ext>
                  </a:extLst>
                </p:cNvPr>
                <p:cNvSpPr/>
                <p:nvPr/>
              </p:nvSpPr>
              <p:spPr>
                <a:xfrm rot="10800000">
                  <a:off x="7627566" y="2273303"/>
                  <a:ext cx="105539" cy="4713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" name="月 125">
                  <a:extLst>
                    <a:ext uri="{FF2B5EF4-FFF2-40B4-BE49-F238E27FC236}">
                      <a16:creationId xmlns:a16="http://schemas.microsoft.com/office/drawing/2014/main" id="{43ABA61B-7A5E-4566-AD43-2861D56B839C}"/>
                    </a:ext>
                  </a:extLst>
                </p:cNvPr>
                <p:cNvSpPr/>
                <p:nvPr/>
              </p:nvSpPr>
              <p:spPr>
                <a:xfrm rot="2700000">
                  <a:off x="7442545" y="1285377"/>
                  <a:ext cx="181975" cy="505426"/>
                </a:xfrm>
                <a:prstGeom prst="moon">
                  <a:avLst>
                    <a:gd name="adj" fmla="val 59968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5" name="円/楕円 27">
                <a:extLst>
                  <a:ext uri="{FF2B5EF4-FFF2-40B4-BE49-F238E27FC236}">
                    <a16:creationId xmlns:a16="http://schemas.microsoft.com/office/drawing/2014/main" id="{235FFB75-C0FB-46BE-BE0F-10CB5234CBBC}"/>
                  </a:ext>
                </a:extLst>
              </p:cNvPr>
              <p:cNvSpPr/>
              <p:nvPr/>
            </p:nvSpPr>
            <p:spPr>
              <a:xfrm rot="7200000">
                <a:off x="7775805" y="2193237"/>
                <a:ext cx="262131" cy="6685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3BCAB0B8-24DC-441E-B136-29FE3BE5F3A8}"/>
                  </a:ext>
                </a:extLst>
              </p:cNvPr>
              <p:cNvSpPr/>
              <p:nvPr/>
            </p:nvSpPr>
            <p:spPr>
              <a:xfrm>
                <a:off x="7683726" y="1492225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37B3AFA7-10CA-49BA-B852-DB421B0DBF68}"/>
                  </a:ext>
                </a:extLst>
              </p:cNvPr>
              <p:cNvGrpSpPr/>
              <p:nvPr/>
            </p:nvGrpSpPr>
            <p:grpSpPr>
              <a:xfrm>
                <a:off x="7472670" y="1843393"/>
                <a:ext cx="91220" cy="137930"/>
                <a:chOff x="1599941" y="1796144"/>
                <a:chExt cx="92869" cy="178007"/>
              </a:xfrm>
            </p:grpSpPr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7905C528-A309-4F81-BBB5-A67560494136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円: 塗りつぶしなし 112">
                  <a:extLst>
                    <a:ext uri="{FF2B5EF4-FFF2-40B4-BE49-F238E27FC236}">
                      <a16:creationId xmlns:a16="http://schemas.microsoft.com/office/drawing/2014/main" id="{8E6C4FAF-170F-467D-BB40-2B7C7334CBC2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04D2A36A-252C-4EAC-A7BF-2498604D7A02}"/>
                  </a:ext>
                </a:extLst>
              </p:cNvPr>
              <p:cNvGrpSpPr/>
              <p:nvPr/>
            </p:nvGrpSpPr>
            <p:grpSpPr>
              <a:xfrm>
                <a:off x="7796629" y="1843393"/>
                <a:ext cx="120480" cy="137930"/>
                <a:chOff x="1599941" y="1796144"/>
                <a:chExt cx="92869" cy="178007"/>
              </a:xfrm>
            </p:grpSpPr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3BD19888-FBDD-4025-9002-66CEFE16BA35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円: 塗りつぶしなし 110">
                  <a:extLst>
                    <a:ext uri="{FF2B5EF4-FFF2-40B4-BE49-F238E27FC236}">
                      <a16:creationId xmlns:a16="http://schemas.microsoft.com/office/drawing/2014/main" id="{D2295061-237E-4AEE-A587-1FBF79E33DCB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21AC8AB2-F7D4-45E6-ACEC-B7F671668D04}"/>
                  </a:ext>
                </a:extLst>
              </p:cNvPr>
              <p:cNvSpPr/>
              <p:nvPr/>
            </p:nvSpPr>
            <p:spPr>
              <a:xfrm>
                <a:off x="8098530" y="2707481"/>
                <a:ext cx="321468" cy="840799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3" name="円/楕円 27">
              <a:extLst>
                <a:ext uri="{FF2B5EF4-FFF2-40B4-BE49-F238E27FC236}">
                  <a16:creationId xmlns:a16="http://schemas.microsoft.com/office/drawing/2014/main" id="{5EA77FAF-0B92-4982-B748-E40C7469469F}"/>
                </a:ext>
              </a:extLst>
            </p:cNvPr>
            <p:cNvSpPr/>
            <p:nvPr/>
          </p:nvSpPr>
          <p:spPr>
            <a:xfrm rot="13943616">
              <a:off x="7497720" y="2239726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58AC372E-CBD8-4EA9-ABEC-459735A488DA}"/>
              </a:ext>
            </a:extLst>
          </p:cNvPr>
          <p:cNvGrpSpPr/>
          <p:nvPr/>
        </p:nvGrpSpPr>
        <p:grpSpPr>
          <a:xfrm>
            <a:off x="4398298" y="1317708"/>
            <a:ext cx="1068950" cy="2230572"/>
            <a:chOff x="4398298" y="1317708"/>
            <a:chExt cx="1068950" cy="2230572"/>
          </a:xfrm>
        </p:grpSpPr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C6EFD44C-8339-4818-9081-4C95250B282B}"/>
                </a:ext>
              </a:extLst>
            </p:cNvPr>
            <p:cNvGrpSpPr/>
            <p:nvPr/>
          </p:nvGrpSpPr>
          <p:grpSpPr>
            <a:xfrm>
              <a:off x="4398298" y="1317708"/>
              <a:ext cx="1068950" cy="2230572"/>
              <a:chOff x="4398298" y="1317708"/>
              <a:chExt cx="1068950" cy="2230572"/>
            </a:xfrm>
          </p:grpSpPr>
          <p:sp>
            <p:nvSpPr>
              <p:cNvPr id="130" name="片側の 2 つの角を丸めた四角形 128">
                <a:extLst>
                  <a:ext uri="{FF2B5EF4-FFF2-40B4-BE49-F238E27FC236}">
                    <a16:creationId xmlns:a16="http://schemas.microsoft.com/office/drawing/2014/main" id="{94790DB3-8F92-456B-9C57-1D9D1E03F9EC}"/>
                  </a:ext>
                </a:extLst>
              </p:cNvPr>
              <p:cNvSpPr/>
              <p:nvPr/>
            </p:nvSpPr>
            <p:spPr>
              <a:xfrm>
                <a:off x="4514159" y="1368295"/>
                <a:ext cx="944787" cy="1121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" name="月 130">
                <a:extLst>
                  <a:ext uri="{FF2B5EF4-FFF2-40B4-BE49-F238E27FC236}">
                    <a16:creationId xmlns:a16="http://schemas.microsoft.com/office/drawing/2014/main" id="{B78DDB0C-67C6-4304-8A24-4D7F62FF68E1}"/>
                  </a:ext>
                </a:extLst>
              </p:cNvPr>
              <p:cNvSpPr/>
              <p:nvPr/>
            </p:nvSpPr>
            <p:spPr>
              <a:xfrm flipH="1">
                <a:off x="4524742" y="1604625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B4027C3B-3643-4543-8C1B-86B71346A207}"/>
                  </a:ext>
                </a:extLst>
              </p:cNvPr>
              <p:cNvSpPr/>
              <p:nvPr/>
            </p:nvSpPr>
            <p:spPr>
              <a:xfrm>
                <a:off x="4437440" y="1408719"/>
                <a:ext cx="898644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123473 w 897082"/>
                  <a:gd name="connsiteY15" fmla="*/ 877281 h 1466720"/>
                  <a:gd name="connsiteX16" fmla="*/ 0 w 897082"/>
                  <a:gd name="connsiteY16" fmla="*/ 572384 h 1466720"/>
                  <a:gd name="connsiteX17" fmla="*/ 0 w 897082"/>
                  <a:gd name="connsiteY17" fmla="*/ 448541 h 1466720"/>
                  <a:gd name="connsiteX18" fmla="*/ 448541 w 897082"/>
                  <a:gd name="connsiteY18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123473 w 897082"/>
                  <a:gd name="connsiteY15" fmla="*/ 877281 h 1466720"/>
                  <a:gd name="connsiteX16" fmla="*/ 0 w 897082"/>
                  <a:gd name="connsiteY16" fmla="*/ 572384 h 1466720"/>
                  <a:gd name="connsiteX17" fmla="*/ 0 w 897082"/>
                  <a:gd name="connsiteY17" fmla="*/ 448541 h 1466720"/>
                  <a:gd name="connsiteX18" fmla="*/ 448541 w 897082"/>
                  <a:gd name="connsiteY18" fmla="*/ 0 h 1466720"/>
                  <a:gd name="connsiteX0" fmla="*/ 449599 w 898140"/>
                  <a:gd name="connsiteY0" fmla="*/ 0 h 1466720"/>
                  <a:gd name="connsiteX1" fmla="*/ 898140 w 898140"/>
                  <a:gd name="connsiteY1" fmla="*/ 448541 h 1466720"/>
                  <a:gd name="connsiteX2" fmla="*/ 898140 w 898140"/>
                  <a:gd name="connsiteY2" fmla="*/ 572384 h 1466720"/>
                  <a:gd name="connsiteX3" fmla="*/ 624191 w 898140"/>
                  <a:gd name="connsiteY3" fmla="*/ 985676 h 1466720"/>
                  <a:gd name="connsiteX4" fmla="*/ 565177 w 898140"/>
                  <a:gd name="connsiteY4" fmla="*/ 1003996 h 1466720"/>
                  <a:gd name="connsiteX5" fmla="*/ 576885 w 898140"/>
                  <a:gd name="connsiteY5" fmla="*/ 1118635 h 1466720"/>
                  <a:gd name="connsiteX6" fmla="*/ 604163 w 898140"/>
                  <a:gd name="connsiteY6" fmla="*/ 1118635 h 1466720"/>
                  <a:gd name="connsiteX7" fmla="*/ 787856 w 898140"/>
                  <a:gd name="connsiteY7" fmla="*/ 1292678 h 1466720"/>
                  <a:gd name="connsiteX8" fmla="*/ 787855 w 898140"/>
                  <a:gd name="connsiteY8" fmla="*/ 1466720 h 1466720"/>
                  <a:gd name="connsiteX9" fmla="*/ 189726 w 898140"/>
                  <a:gd name="connsiteY9" fmla="*/ 1466720 h 1466720"/>
                  <a:gd name="connsiteX10" fmla="*/ 189726 w 898140"/>
                  <a:gd name="connsiteY10" fmla="*/ 1292678 h 1466720"/>
                  <a:gd name="connsiteX11" fmla="*/ 301918 w 898140"/>
                  <a:gd name="connsiteY11" fmla="*/ 1132312 h 1466720"/>
                  <a:gd name="connsiteX12" fmla="*/ 353328 w 898140"/>
                  <a:gd name="connsiteY12" fmla="*/ 1122478 h 1466720"/>
                  <a:gd name="connsiteX13" fmla="*/ 364574 w 898140"/>
                  <a:gd name="connsiteY13" fmla="*/ 1012354 h 1466720"/>
                  <a:gd name="connsiteX14" fmla="*/ 359202 w 898140"/>
                  <a:gd name="connsiteY14" fmla="*/ 1011812 h 1466720"/>
                  <a:gd name="connsiteX15" fmla="*/ 124531 w 898140"/>
                  <a:gd name="connsiteY15" fmla="*/ 877281 h 1466720"/>
                  <a:gd name="connsiteX16" fmla="*/ 1058 w 898140"/>
                  <a:gd name="connsiteY16" fmla="*/ 572384 h 1466720"/>
                  <a:gd name="connsiteX17" fmla="*/ 1058 w 898140"/>
                  <a:gd name="connsiteY17" fmla="*/ 448541 h 1466720"/>
                  <a:gd name="connsiteX18" fmla="*/ 449599 w 898140"/>
                  <a:gd name="connsiteY18" fmla="*/ 0 h 1466720"/>
                  <a:gd name="connsiteX0" fmla="*/ 449599 w 898140"/>
                  <a:gd name="connsiteY0" fmla="*/ 0 h 1466720"/>
                  <a:gd name="connsiteX1" fmla="*/ 898140 w 898140"/>
                  <a:gd name="connsiteY1" fmla="*/ 448541 h 1466720"/>
                  <a:gd name="connsiteX2" fmla="*/ 898140 w 898140"/>
                  <a:gd name="connsiteY2" fmla="*/ 572384 h 1466720"/>
                  <a:gd name="connsiteX3" fmla="*/ 624191 w 898140"/>
                  <a:gd name="connsiteY3" fmla="*/ 985676 h 1466720"/>
                  <a:gd name="connsiteX4" fmla="*/ 565177 w 898140"/>
                  <a:gd name="connsiteY4" fmla="*/ 1003996 h 1466720"/>
                  <a:gd name="connsiteX5" fmla="*/ 576885 w 898140"/>
                  <a:gd name="connsiteY5" fmla="*/ 1118635 h 1466720"/>
                  <a:gd name="connsiteX6" fmla="*/ 604163 w 898140"/>
                  <a:gd name="connsiteY6" fmla="*/ 1118635 h 1466720"/>
                  <a:gd name="connsiteX7" fmla="*/ 787856 w 898140"/>
                  <a:gd name="connsiteY7" fmla="*/ 1292678 h 1466720"/>
                  <a:gd name="connsiteX8" fmla="*/ 787855 w 898140"/>
                  <a:gd name="connsiteY8" fmla="*/ 1466720 h 1466720"/>
                  <a:gd name="connsiteX9" fmla="*/ 189726 w 898140"/>
                  <a:gd name="connsiteY9" fmla="*/ 1466720 h 1466720"/>
                  <a:gd name="connsiteX10" fmla="*/ 189726 w 898140"/>
                  <a:gd name="connsiteY10" fmla="*/ 1292678 h 1466720"/>
                  <a:gd name="connsiteX11" fmla="*/ 301918 w 898140"/>
                  <a:gd name="connsiteY11" fmla="*/ 1132312 h 1466720"/>
                  <a:gd name="connsiteX12" fmla="*/ 353328 w 898140"/>
                  <a:gd name="connsiteY12" fmla="*/ 1122478 h 1466720"/>
                  <a:gd name="connsiteX13" fmla="*/ 364574 w 898140"/>
                  <a:gd name="connsiteY13" fmla="*/ 1012354 h 1466720"/>
                  <a:gd name="connsiteX14" fmla="*/ 359202 w 898140"/>
                  <a:gd name="connsiteY14" fmla="*/ 1011812 h 1466720"/>
                  <a:gd name="connsiteX15" fmla="*/ 124531 w 898140"/>
                  <a:gd name="connsiteY15" fmla="*/ 877281 h 1466720"/>
                  <a:gd name="connsiteX16" fmla="*/ 1058 w 898140"/>
                  <a:gd name="connsiteY16" fmla="*/ 572384 h 1466720"/>
                  <a:gd name="connsiteX17" fmla="*/ 1058 w 898140"/>
                  <a:gd name="connsiteY17" fmla="*/ 448541 h 1466720"/>
                  <a:gd name="connsiteX18" fmla="*/ 449599 w 898140"/>
                  <a:gd name="connsiteY18" fmla="*/ 0 h 1466720"/>
                  <a:gd name="connsiteX0" fmla="*/ 458569 w 907110"/>
                  <a:gd name="connsiteY0" fmla="*/ 0 h 1466720"/>
                  <a:gd name="connsiteX1" fmla="*/ 907110 w 907110"/>
                  <a:gd name="connsiteY1" fmla="*/ 448541 h 1466720"/>
                  <a:gd name="connsiteX2" fmla="*/ 907110 w 907110"/>
                  <a:gd name="connsiteY2" fmla="*/ 572384 h 1466720"/>
                  <a:gd name="connsiteX3" fmla="*/ 633161 w 907110"/>
                  <a:gd name="connsiteY3" fmla="*/ 985676 h 1466720"/>
                  <a:gd name="connsiteX4" fmla="*/ 574147 w 907110"/>
                  <a:gd name="connsiteY4" fmla="*/ 1003996 h 1466720"/>
                  <a:gd name="connsiteX5" fmla="*/ 585855 w 907110"/>
                  <a:gd name="connsiteY5" fmla="*/ 1118635 h 1466720"/>
                  <a:gd name="connsiteX6" fmla="*/ 613133 w 907110"/>
                  <a:gd name="connsiteY6" fmla="*/ 1118635 h 1466720"/>
                  <a:gd name="connsiteX7" fmla="*/ 796826 w 907110"/>
                  <a:gd name="connsiteY7" fmla="*/ 1292678 h 1466720"/>
                  <a:gd name="connsiteX8" fmla="*/ 796825 w 907110"/>
                  <a:gd name="connsiteY8" fmla="*/ 1466720 h 1466720"/>
                  <a:gd name="connsiteX9" fmla="*/ 198696 w 907110"/>
                  <a:gd name="connsiteY9" fmla="*/ 1466720 h 1466720"/>
                  <a:gd name="connsiteX10" fmla="*/ 198696 w 907110"/>
                  <a:gd name="connsiteY10" fmla="*/ 1292678 h 1466720"/>
                  <a:gd name="connsiteX11" fmla="*/ 310888 w 907110"/>
                  <a:gd name="connsiteY11" fmla="*/ 1132312 h 1466720"/>
                  <a:gd name="connsiteX12" fmla="*/ 362298 w 907110"/>
                  <a:gd name="connsiteY12" fmla="*/ 1122478 h 1466720"/>
                  <a:gd name="connsiteX13" fmla="*/ 373544 w 907110"/>
                  <a:gd name="connsiteY13" fmla="*/ 1012354 h 1466720"/>
                  <a:gd name="connsiteX14" fmla="*/ 368172 w 907110"/>
                  <a:gd name="connsiteY14" fmla="*/ 1011812 h 1466720"/>
                  <a:gd name="connsiteX15" fmla="*/ 145407 w 907110"/>
                  <a:gd name="connsiteY15" fmla="*/ 870138 h 1466720"/>
                  <a:gd name="connsiteX16" fmla="*/ 10028 w 907110"/>
                  <a:gd name="connsiteY16" fmla="*/ 572384 h 1466720"/>
                  <a:gd name="connsiteX17" fmla="*/ 10028 w 907110"/>
                  <a:gd name="connsiteY17" fmla="*/ 448541 h 1466720"/>
                  <a:gd name="connsiteX18" fmla="*/ 458569 w 907110"/>
                  <a:gd name="connsiteY18" fmla="*/ 0 h 1466720"/>
                  <a:gd name="connsiteX0" fmla="*/ 458569 w 907110"/>
                  <a:gd name="connsiteY0" fmla="*/ 0 h 1466720"/>
                  <a:gd name="connsiteX1" fmla="*/ 907110 w 907110"/>
                  <a:gd name="connsiteY1" fmla="*/ 448541 h 1466720"/>
                  <a:gd name="connsiteX2" fmla="*/ 907110 w 907110"/>
                  <a:gd name="connsiteY2" fmla="*/ 572384 h 1466720"/>
                  <a:gd name="connsiteX3" fmla="*/ 633161 w 907110"/>
                  <a:gd name="connsiteY3" fmla="*/ 985676 h 1466720"/>
                  <a:gd name="connsiteX4" fmla="*/ 574147 w 907110"/>
                  <a:gd name="connsiteY4" fmla="*/ 1003996 h 1466720"/>
                  <a:gd name="connsiteX5" fmla="*/ 585855 w 907110"/>
                  <a:gd name="connsiteY5" fmla="*/ 1118635 h 1466720"/>
                  <a:gd name="connsiteX6" fmla="*/ 613133 w 907110"/>
                  <a:gd name="connsiteY6" fmla="*/ 1118635 h 1466720"/>
                  <a:gd name="connsiteX7" fmla="*/ 796826 w 907110"/>
                  <a:gd name="connsiteY7" fmla="*/ 1292678 h 1466720"/>
                  <a:gd name="connsiteX8" fmla="*/ 796825 w 907110"/>
                  <a:gd name="connsiteY8" fmla="*/ 1466720 h 1466720"/>
                  <a:gd name="connsiteX9" fmla="*/ 198696 w 907110"/>
                  <a:gd name="connsiteY9" fmla="*/ 1466720 h 1466720"/>
                  <a:gd name="connsiteX10" fmla="*/ 198696 w 907110"/>
                  <a:gd name="connsiteY10" fmla="*/ 1292678 h 1466720"/>
                  <a:gd name="connsiteX11" fmla="*/ 310888 w 907110"/>
                  <a:gd name="connsiteY11" fmla="*/ 1132312 h 1466720"/>
                  <a:gd name="connsiteX12" fmla="*/ 362298 w 907110"/>
                  <a:gd name="connsiteY12" fmla="*/ 1122478 h 1466720"/>
                  <a:gd name="connsiteX13" fmla="*/ 373544 w 907110"/>
                  <a:gd name="connsiteY13" fmla="*/ 1012354 h 1466720"/>
                  <a:gd name="connsiteX14" fmla="*/ 368172 w 907110"/>
                  <a:gd name="connsiteY14" fmla="*/ 1011812 h 1466720"/>
                  <a:gd name="connsiteX15" fmla="*/ 145407 w 907110"/>
                  <a:gd name="connsiteY15" fmla="*/ 870138 h 1466720"/>
                  <a:gd name="connsiteX16" fmla="*/ 10028 w 907110"/>
                  <a:gd name="connsiteY16" fmla="*/ 572384 h 1466720"/>
                  <a:gd name="connsiteX17" fmla="*/ 10028 w 907110"/>
                  <a:gd name="connsiteY17" fmla="*/ 448541 h 1466720"/>
                  <a:gd name="connsiteX18" fmla="*/ 458569 w 907110"/>
                  <a:gd name="connsiteY18" fmla="*/ 0 h 1466720"/>
                  <a:gd name="connsiteX0" fmla="*/ 450103 w 898644"/>
                  <a:gd name="connsiteY0" fmla="*/ 0 h 1466720"/>
                  <a:gd name="connsiteX1" fmla="*/ 898644 w 898644"/>
                  <a:gd name="connsiteY1" fmla="*/ 448541 h 1466720"/>
                  <a:gd name="connsiteX2" fmla="*/ 898644 w 898644"/>
                  <a:gd name="connsiteY2" fmla="*/ 572384 h 1466720"/>
                  <a:gd name="connsiteX3" fmla="*/ 624695 w 898644"/>
                  <a:gd name="connsiteY3" fmla="*/ 985676 h 1466720"/>
                  <a:gd name="connsiteX4" fmla="*/ 565681 w 898644"/>
                  <a:gd name="connsiteY4" fmla="*/ 1003996 h 1466720"/>
                  <a:gd name="connsiteX5" fmla="*/ 577389 w 898644"/>
                  <a:gd name="connsiteY5" fmla="*/ 1118635 h 1466720"/>
                  <a:gd name="connsiteX6" fmla="*/ 604667 w 898644"/>
                  <a:gd name="connsiteY6" fmla="*/ 1118635 h 1466720"/>
                  <a:gd name="connsiteX7" fmla="*/ 788360 w 898644"/>
                  <a:gd name="connsiteY7" fmla="*/ 1292678 h 1466720"/>
                  <a:gd name="connsiteX8" fmla="*/ 788359 w 898644"/>
                  <a:gd name="connsiteY8" fmla="*/ 1466720 h 1466720"/>
                  <a:gd name="connsiteX9" fmla="*/ 190230 w 898644"/>
                  <a:gd name="connsiteY9" fmla="*/ 1466720 h 1466720"/>
                  <a:gd name="connsiteX10" fmla="*/ 190230 w 898644"/>
                  <a:gd name="connsiteY10" fmla="*/ 1292678 h 1466720"/>
                  <a:gd name="connsiteX11" fmla="*/ 302422 w 898644"/>
                  <a:gd name="connsiteY11" fmla="*/ 1132312 h 1466720"/>
                  <a:gd name="connsiteX12" fmla="*/ 353832 w 898644"/>
                  <a:gd name="connsiteY12" fmla="*/ 1122478 h 1466720"/>
                  <a:gd name="connsiteX13" fmla="*/ 365078 w 898644"/>
                  <a:gd name="connsiteY13" fmla="*/ 1012354 h 1466720"/>
                  <a:gd name="connsiteX14" fmla="*/ 359706 w 898644"/>
                  <a:gd name="connsiteY14" fmla="*/ 1011812 h 1466720"/>
                  <a:gd name="connsiteX15" fmla="*/ 136941 w 898644"/>
                  <a:gd name="connsiteY15" fmla="*/ 870138 h 1466720"/>
                  <a:gd name="connsiteX16" fmla="*/ 1562 w 898644"/>
                  <a:gd name="connsiteY16" fmla="*/ 572384 h 1466720"/>
                  <a:gd name="connsiteX17" fmla="*/ 1562 w 898644"/>
                  <a:gd name="connsiteY17" fmla="*/ 448541 h 1466720"/>
                  <a:gd name="connsiteX18" fmla="*/ 450103 w 898644"/>
                  <a:gd name="connsiteY18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98644" h="1466720">
                    <a:moveTo>
                      <a:pt x="450103" y="0"/>
                    </a:moveTo>
                    <a:cubicBezTo>
                      <a:pt x="697825" y="0"/>
                      <a:pt x="898644" y="200819"/>
                      <a:pt x="898644" y="448541"/>
                    </a:cubicBezTo>
                    <a:lnTo>
                      <a:pt x="898644" y="572384"/>
                    </a:lnTo>
                    <a:cubicBezTo>
                      <a:pt x="898644" y="758175"/>
                      <a:pt x="785683" y="917584"/>
                      <a:pt x="624695" y="985676"/>
                    </a:cubicBezTo>
                    <a:lnTo>
                      <a:pt x="565681" y="1003996"/>
                    </a:lnTo>
                    <a:lnTo>
                      <a:pt x="577389" y="1118635"/>
                    </a:lnTo>
                    <a:lnTo>
                      <a:pt x="604667" y="1118635"/>
                    </a:lnTo>
                    <a:cubicBezTo>
                      <a:pt x="706118" y="1118635"/>
                      <a:pt x="788360" y="1196557"/>
                      <a:pt x="788360" y="1292678"/>
                    </a:cubicBezTo>
                    <a:cubicBezTo>
                      <a:pt x="788360" y="1350692"/>
                      <a:pt x="788359" y="1408706"/>
                      <a:pt x="788359" y="1466720"/>
                    </a:cubicBezTo>
                    <a:lnTo>
                      <a:pt x="190230" y="1466720"/>
                    </a:lnTo>
                    <a:lnTo>
                      <a:pt x="190230" y="1292678"/>
                    </a:lnTo>
                    <a:cubicBezTo>
                      <a:pt x="190230" y="1220587"/>
                      <a:pt x="236491" y="1158734"/>
                      <a:pt x="302422" y="1132312"/>
                    </a:cubicBezTo>
                    <a:lnTo>
                      <a:pt x="353832" y="1122478"/>
                    </a:lnTo>
                    <a:lnTo>
                      <a:pt x="365078" y="1012354"/>
                    </a:lnTo>
                    <a:lnTo>
                      <a:pt x="359706" y="1011812"/>
                    </a:lnTo>
                    <a:cubicBezTo>
                      <a:pt x="319699" y="989300"/>
                      <a:pt x="213301" y="995763"/>
                      <a:pt x="136941" y="870138"/>
                    </a:cubicBezTo>
                    <a:cubicBezTo>
                      <a:pt x="-17999" y="804043"/>
                      <a:pt x="5075" y="635506"/>
                      <a:pt x="1562" y="572384"/>
                    </a:cubicBezTo>
                    <a:cubicBezTo>
                      <a:pt x="-1951" y="509262"/>
                      <a:pt x="1562" y="489822"/>
                      <a:pt x="1562" y="448541"/>
                    </a:cubicBezTo>
                    <a:cubicBezTo>
                      <a:pt x="1562" y="200819"/>
                      <a:pt x="202381" y="0"/>
                      <a:pt x="45010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0FB04DF6-FA17-4892-B271-E8D2C786097D}"/>
                  </a:ext>
                </a:extLst>
              </p:cNvPr>
              <p:cNvSpPr/>
              <p:nvPr/>
            </p:nvSpPr>
            <p:spPr>
              <a:xfrm>
                <a:off x="4792000" y="2412716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4" name="円/楕円 368">
                <a:extLst>
                  <a:ext uri="{FF2B5EF4-FFF2-40B4-BE49-F238E27FC236}">
                    <a16:creationId xmlns:a16="http://schemas.microsoft.com/office/drawing/2014/main" id="{C6A64C87-170D-4813-9896-8395612D7854}"/>
                  </a:ext>
                </a:extLst>
              </p:cNvPr>
              <p:cNvSpPr/>
              <p:nvPr/>
            </p:nvSpPr>
            <p:spPr>
              <a:xfrm rot="900000" flipH="1">
                <a:off x="5199114" y="1838852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円/楕円 369">
                <a:extLst>
                  <a:ext uri="{FF2B5EF4-FFF2-40B4-BE49-F238E27FC236}">
                    <a16:creationId xmlns:a16="http://schemas.microsoft.com/office/drawing/2014/main" id="{7B0215D6-C96A-4120-A3B4-34F21EED2399}"/>
                  </a:ext>
                </a:extLst>
              </p:cNvPr>
              <p:cNvSpPr/>
              <p:nvPr/>
            </p:nvSpPr>
            <p:spPr>
              <a:xfrm rot="900000" flipH="1">
                <a:off x="5243089" y="1897406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883A430F-3943-4116-9086-64560811F328}"/>
                  </a:ext>
                </a:extLst>
              </p:cNvPr>
              <p:cNvSpPr/>
              <p:nvPr/>
            </p:nvSpPr>
            <p:spPr>
              <a:xfrm>
                <a:off x="4399514" y="2527355"/>
                <a:ext cx="1045562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5562" h="1020925">
                    <a:moveTo>
                      <a:pt x="679490" y="0"/>
                    </a:moveTo>
                    <a:lnTo>
                      <a:pt x="740145" y="0"/>
                    </a:lnTo>
                    <a:cubicBezTo>
                      <a:pt x="908822" y="0"/>
                      <a:pt x="1045562" y="143444"/>
                      <a:pt x="1045562" y="320391"/>
                    </a:cubicBezTo>
                    <a:lnTo>
                      <a:pt x="1045562" y="1020925"/>
                    </a:lnTo>
                    <a:lnTo>
                      <a:pt x="117074" y="1020925"/>
                    </a:lnTo>
                    <a:cubicBezTo>
                      <a:pt x="84296" y="825080"/>
                      <a:pt x="-48493" y="586373"/>
                      <a:pt x="18741" y="433390"/>
                    </a:cubicBezTo>
                    <a:cubicBezTo>
                      <a:pt x="85975" y="280407"/>
                      <a:pt x="111843" y="209378"/>
                      <a:pt x="166854" y="138877"/>
                    </a:cubicBezTo>
                    <a:cubicBezTo>
                      <a:pt x="221865" y="68376"/>
                      <a:pt x="279968" y="30585"/>
                      <a:pt x="348805" y="10385"/>
                    </a:cubicBezTo>
                    <a:lnTo>
                      <a:pt x="368010" y="7678"/>
                    </a:lnTo>
                    <a:lnTo>
                      <a:pt x="334074" y="72107"/>
                    </a:lnTo>
                    <a:cubicBezTo>
                      <a:pt x="315991" y="120971"/>
                      <a:pt x="316549" y="162938"/>
                      <a:pt x="340034" y="186423"/>
                    </a:cubicBezTo>
                    <a:cubicBezTo>
                      <a:pt x="387005" y="233394"/>
                      <a:pt x="507899" y="188655"/>
                      <a:pt x="610058" y="86497"/>
                    </a:cubicBezTo>
                    <a:cubicBezTo>
                      <a:pt x="635597" y="60957"/>
                      <a:pt x="657548" y="34247"/>
                      <a:pt x="675375" y="7813"/>
                    </a:cubicBezTo>
                    <a:lnTo>
                      <a:pt x="67949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A9934DA7-2AA7-481C-B06D-C19CB77D1600}"/>
                  </a:ext>
                </a:extLst>
              </p:cNvPr>
              <p:cNvSpPr/>
              <p:nvPr/>
            </p:nvSpPr>
            <p:spPr>
              <a:xfrm rot="19800000">
                <a:off x="4583666" y="2119316"/>
                <a:ext cx="45719" cy="92869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" name="円/楕円 27">
                <a:extLst>
                  <a:ext uri="{FF2B5EF4-FFF2-40B4-BE49-F238E27FC236}">
                    <a16:creationId xmlns:a16="http://schemas.microsoft.com/office/drawing/2014/main" id="{6814D7A6-7569-4DCA-8BE3-9C47A8B07376}"/>
                  </a:ext>
                </a:extLst>
              </p:cNvPr>
              <p:cNvSpPr/>
              <p:nvPr/>
            </p:nvSpPr>
            <p:spPr>
              <a:xfrm rot="10800000">
                <a:off x="4648000" y="2269331"/>
                <a:ext cx="78781" cy="48283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" name="月 138">
                <a:extLst>
                  <a:ext uri="{FF2B5EF4-FFF2-40B4-BE49-F238E27FC236}">
                    <a16:creationId xmlns:a16="http://schemas.microsoft.com/office/drawing/2014/main" id="{24D9C02C-2C88-4135-B450-8E39E18853E5}"/>
                  </a:ext>
                </a:extLst>
              </p:cNvPr>
              <p:cNvSpPr/>
              <p:nvPr/>
            </p:nvSpPr>
            <p:spPr>
              <a:xfrm flipH="1">
                <a:off x="5151081" y="1604625"/>
                <a:ext cx="143298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二等辺三角形 12">
                <a:extLst>
                  <a:ext uri="{FF2B5EF4-FFF2-40B4-BE49-F238E27FC236}">
                    <a16:creationId xmlns:a16="http://schemas.microsoft.com/office/drawing/2014/main" id="{039557C3-0DF6-4F19-86FA-C91AD5D7756B}"/>
                  </a:ext>
                </a:extLst>
              </p:cNvPr>
              <p:cNvSpPr/>
              <p:nvPr/>
            </p:nvSpPr>
            <p:spPr>
              <a:xfrm rot="11700000">
                <a:off x="4640442" y="2584395"/>
                <a:ext cx="302697" cy="690122"/>
              </a:xfrm>
              <a:custGeom>
                <a:avLst/>
                <a:gdLst>
                  <a:gd name="connsiteX0" fmla="*/ 0 w 327168"/>
                  <a:gd name="connsiteY0" fmla="*/ 595714 h 595714"/>
                  <a:gd name="connsiteX1" fmla="*/ 163584 w 327168"/>
                  <a:gd name="connsiteY1" fmla="*/ 0 h 595714"/>
                  <a:gd name="connsiteX2" fmla="*/ 327168 w 327168"/>
                  <a:gd name="connsiteY2" fmla="*/ 595714 h 595714"/>
                  <a:gd name="connsiteX3" fmla="*/ 0 w 327168"/>
                  <a:gd name="connsiteY3" fmla="*/ 595714 h 595714"/>
                  <a:gd name="connsiteX0" fmla="*/ 0 w 329515"/>
                  <a:gd name="connsiteY0" fmla="*/ 685092 h 685092"/>
                  <a:gd name="connsiteX1" fmla="*/ 165931 w 329515"/>
                  <a:gd name="connsiteY1" fmla="*/ 0 h 685092"/>
                  <a:gd name="connsiteX2" fmla="*/ 329515 w 329515"/>
                  <a:gd name="connsiteY2" fmla="*/ 595714 h 685092"/>
                  <a:gd name="connsiteX3" fmla="*/ 0 w 329515"/>
                  <a:gd name="connsiteY3" fmla="*/ 685092 h 685092"/>
                  <a:gd name="connsiteX0" fmla="*/ 0 w 329515"/>
                  <a:gd name="connsiteY0" fmla="*/ 660176 h 660176"/>
                  <a:gd name="connsiteX1" fmla="*/ 195616 w 329515"/>
                  <a:gd name="connsiteY1" fmla="*/ 0 h 660176"/>
                  <a:gd name="connsiteX2" fmla="*/ 329515 w 329515"/>
                  <a:gd name="connsiteY2" fmla="*/ 570798 h 660176"/>
                  <a:gd name="connsiteX3" fmla="*/ 0 w 329515"/>
                  <a:gd name="connsiteY3" fmla="*/ 660176 h 660176"/>
                  <a:gd name="connsiteX0" fmla="*/ 0 w 272794"/>
                  <a:gd name="connsiteY0" fmla="*/ 660176 h 660176"/>
                  <a:gd name="connsiteX1" fmla="*/ 195616 w 272794"/>
                  <a:gd name="connsiteY1" fmla="*/ 0 h 660176"/>
                  <a:gd name="connsiteX2" fmla="*/ 272794 w 272794"/>
                  <a:gd name="connsiteY2" fmla="*/ 598323 h 660176"/>
                  <a:gd name="connsiteX3" fmla="*/ 0 w 272794"/>
                  <a:gd name="connsiteY3" fmla="*/ 660176 h 660176"/>
                  <a:gd name="connsiteX0" fmla="*/ 0 w 273245"/>
                  <a:gd name="connsiteY0" fmla="*/ 660176 h 660176"/>
                  <a:gd name="connsiteX1" fmla="*/ 195616 w 273245"/>
                  <a:gd name="connsiteY1" fmla="*/ 0 h 660176"/>
                  <a:gd name="connsiteX2" fmla="*/ 273245 w 273245"/>
                  <a:gd name="connsiteY2" fmla="*/ 590808 h 660176"/>
                  <a:gd name="connsiteX3" fmla="*/ 0 w 273245"/>
                  <a:gd name="connsiteY3" fmla="*/ 660176 h 660176"/>
                  <a:gd name="connsiteX0" fmla="*/ 0 w 277230"/>
                  <a:gd name="connsiteY0" fmla="*/ 660176 h 660176"/>
                  <a:gd name="connsiteX1" fmla="*/ 195616 w 277230"/>
                  <a:gd name="connsiteY1" fmla="*/ 0 h 660176"/>
                  <a:gd name="connsiteX2" fmla="*/ 277230 w 277230"/>
                  <a:gd name="connsiteY2" fmla="*/ 587274 h 660176"/>
                  <a:gd name="connsiteX3" fmla="*/ 0 w 277230"/>
                  <a:gd name="connsiteY3" fmla="*/ 660176 h 660176"/>
                  <a:gd name="connsiteX0" fmla="*/ 0 w 277230"/>
                  <a:gd name="connsiteY0" fmla="*/ 693159 h 693159"/>
                  <a:gd name="connsiteX1" fmla="*/ 199104 w 277230"/>
                  <a:gd name="connsiteY1" fmla="*/ 0 h 693159"/>
                  <a:gd name="connsiteX2" fmla="*/ 277230 w 277230"/>
                  <a:gd name="connsiteY2" fmla="*/ 620257 h 693159"/>
                  <a:gd name="connsiteX3" fmla="*/ 0 w 277230"/>
                  <a:gd name="connsiteY3" fmla="*/ 693159 h 693159"/>
                  <a:gd name="connsiteX0" fmla="*/ 0 w 302697"/>
                  <a:gd name="connsiteY0" fmla="*/ 690122 h 690122"/>
                  <a:gd name="connsiteX1" fmla="*/ 224571 w 302697"/>
                  <a:gd name="connsiteY1" fmla="*/ 0 h 690122"/>
                  <a:gd name="connsiteX2" fmla="*/ 302697 w 302697"/>
                  <a:gd name="connsiteY2" fmla="*/ 620257 h 690122"/>
                  <a:gd name="connsiteX3" fmla="*/ 0 w 302697"/>
                  <a:gd name="connsiteY3" fmla="*/ 690122 h 69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2697" h="690122">
                    <a:moveTo>
                      <a:pt x="0" y="690122"/>
                    </a:moveTo>
                    <a:lnTo>
                      <a:pt x="224571" y="0"/>
                    </a:lnTo>
                    <a:lnTo>
                      <a:pt x="302697" y="620257"/>
                    </a:lnTo>
                    <a:lnTo>
                      <a:pt x="0" y="690122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BA20CBA9-089B-4722-9FD9-E028633FC5E0}"/>
                  </a:ext>
                </a:extLst>
              </p:cNvPr>
              <p:cNvSpPr/>
              <p:nvPr/>
            </p:nvSpPr>
            <p:spPr>
              <a:xfrm>
                <a:off x="4398298" y="1317708"/>
                <a:ext cx="994713" cy="659761"/>
              </a:xfrm>
              <a:custGeom>
                <a:avLst/>
                <a:gdLst>
                  <a:gd name="connsiteX0" fmla="*/ 511900 w 994713"/>
                  <a:gd name="connsiteY0" fmla="*/ 613 h 659761"/>
                  <a:gd name="connsiteX1" fmla="*/ 765890 w 994713"/>
                  <a:gd name="connsiteY1" fmla="*/ 62269 h 659761"/>
                  <a:gd name="connsiteX2" fmla="*/ 938873 w 994713"/>
                  <a:gd name="connsiteY2" fmla="*/ 659761 h 659761"/>
                  <a:gd name="connsiteX3" fmla="*/ 375247 w 994713"/>
                  <a:gd name="connsiteY3" fmla="*/ 287701 h 659761"/>
                  <a:gd name="connsiteX4" fmla="*/ 281528 w 994713"/>
                  <a:gd name="connsiteY4" fmla="*/ 254090 h 659761"/>
                  <a:gd name="connsiteX5" fmla="*/ 214168 w 994713"/>
                  <a:gd name="connsiteY5" fmla="*/ 300408 h 659761"/>
                  <a:gd name="connsiteX6" fmla="*/ 36460 w 994713"/>
                  <a:gd name="connsiteY6" fmla="*/ 535705 h 659761"/>
                  <a:gd name="connsiteX7" fmla="*/ 202673 w 994713"/>
                  <a:gd name="connsiteY7" fmla="*/ 75351 h 659761"/>
                  <a:gd name="connsiteX8" fmla="*/ 410771 w 994713"/>
                  <a:gd name="connsiteY8" fmla="*/ 17438 h 659761"/>
                  <a:gd name="connsiteX9" fmla="*/ 414532 w 994713"/>
                  <a:gd name="connsiteY9" fmla="*/ 17756 h 659761"/>
                  <a:gd name="connsiteX10" fmla="*/ 428097 w 994713"/>
                  <a:gd name="connsiteY10" fmla="*/ 12994 h 659761"/>
                  <a:gd name="connsiteX11" fmla="*/ 511900 w 994713"/>
                  <a:gd name="connsiteY11" fmla="*/ 613 h 65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94713" h="659761">
                    <a:moveTo>
                      <a:pt x="511900" y="613"/>
                    </a:moveTo>
                    <a:cubicBezTo>
                      <a:pt x="597132" y="-3834"/>
                      <a:pt x="685438" y="15820"/>
                      <a:pt x="765890" y="62269"/>
                    </a:cubicBezTo>
                    <a:cubicBezTo>
                      <a:pt x="980430" y="186134"/>
                      <a:pt x="1057877" y="453640"/>
                      <a:pt x="938873" y="659761"/>
                    </a:cubicBezTo>
                    <a:cubicBezTo>
                      <a:pt x="774613" y="502723"/>
                      <a:pt x="583324" y="376732"/>
                      <a:pt x="375247" y="287701"/>
                    </a:cubicBezTo>
                    <a:lnTo>
                      <a:pt x="281528" y="254090"/>
                    </a:lnTo>
                    <a:lnTo>
                      <a:pt x="214168" y="300408"/>
                    </a:lnTo>
                    <a:cubicBezTo>
                      <a:pt x="134902" y="364713"/>
                      <a:pt x="73057" y="446064"/>
                      <a:pt x="36460" y="535705"/>
                    </a:cubicBezTo>
                    <a:cubicBezTo>
                      <a:pt x="-50683" y="384769"/>
                      <a:pt x="23734" y="178662"/>
                      <a:pt x="202673" y="75351"/>
                    </a:cubicBezTo>
                    <a:cubicBezTo>
                      <a:pt x="269775" y="36610"/>
                      <a:pt x="342047" y="17826"/>
                      <a:pt x="410771" y="17438"/>
                    </a:cubicBezTo>
                    <a:lnTo>
                      <a:pt x="414532" y="17756"/>
                    </a:lnTo>
                    <a:lnTo>
                      <a:pt x="428097" y="12994"/>
                    </a:lnTo>
                    <a:cubicBezTo>
                      <a:pt x="455419" y="6256"/>
                      <a:pt x="483489" y="2096"/>
                      <a:pt x="511900" y="613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AC3A9934-970F-45E5-ACE8-4C48522B5FEB}"/>
                  </a:ext>
                </a:extLst>
              </p:cNvPr>
              <p:cNvSpPr/>
              <p:nvPr/>
            </p:nvSpPr>
            <p:spPr>
              <a:xfrm>
                <a:off x="4551819" y="2520870"/>
                <a:ext cx="753287" cy="737606"/>
              </a:xfrm>
              <a:custGeom>
                <a:avLst/>
                <a:gdLst>
                  <a:gd name="connsiteX0" fmla="*/ 521871 w 781868"/>
                  <a:gd name="connsiteY0" fmla="*/ 0 h 723977"/>
                  <a:gd name="connsiteX1" fmla="*/ 582526 w 781868"/>
                  <a:gd name="connsiteY1" fmla="*/ 0 h 723977"/>
                  <a:gd name="connsiteX2" fmla="*/ 753287 w 781868"/>
                  <a:gd name="connsiteY2" fmla="*/ 54718 h 723977"/>
                  <a:gd name="connsiteX3" fmla="*/ 781868 w 781868"/>
                  <a:gd name="connsiteY3" fmla="*/ 79455 h 723977"/>
                  <a:gd name="connsiteX4" fmla="*/ 509108 w 781868"/>
                  <a:gd name="connsiteY4" fmla="*/ 214514 h 723977"/>
                  <a:gd name="connsiteX5" fmla="*/ 614835 w 781868"/>
                  <a:gd name="connsiteY5" fmla="*/ 303979 h 723977"/>
                  <a:gd name="connsiteX6" fmla="*/ 64672 w 781868"/>
                  <a:gd name="connsiteY6" fmla="*/ 723977 h 723977"/>
                  <a:gd name="connsiteX7" fmla="*/ 28855 w 781868"/>
                  <a:gd name="connsiteY7" fmla="*/ 281380 h 723977"/>
                  <a:gd name="connsiteX8" fmla="*/ 102892 w 781868"/>
                  <a:gd name="connsiteY8" fmla="*/ 224039 h 723977"/>
                  <a:gd name="connsiteX9" fmla="*/ 0 w 781868"/>
                  <a:gd name="connsiteY9" fmla="*/ 148784 h 723977"/>
                  <a:gd name="connsiteX10" fmla="*/ 9235 w 781868"/>
                  <a:gd name="connsiteY10" fmla="*/ 138877 h 723977"/>
                  <a:gd name="connsiteX11" fmla="*/ 191186 w 781868"/>
                  <a:gd name="connsiteY11" fmla="*/ 10385 h 723977"/>
                  <a:gd name="connsiteX12" fmla="*/ 210391 w 781868"/>
                  <a:gd name="connsiteY12" fmla="*/ 7678 h 723977"/>
                  <a:gd name="connsiteX13" fmla="*/ 217980 w 781868"/>
                  <a:gd name="connsiteY13" fmla="*/ 7681 h 723977"/>
                  <a:gd name="connsiteX14" fmla="*/ 83722 w 781868"/>
                  <a:gd name="connsiteY14" fmla="*/ 683495 h 723977"/>
                  <a:gd name="connsiteX15" fmla="*/ 490349 w 781868"/>
                  <a:gd name="connsiteY15" fmla="*/ 7801 h 723977"/>
                  <a:gd name="connsiteX16" fmla="*/ 517756 w 781868"/>
                  <a:gd name="connsiteY16" fmla="*/ 7813 h 723977"/>
                  <a:gd name="connsiteX17" fmla="*/ 521871 w 781868"/>
                  <a:gd name="connsiteY17" fmla="*/ 0 h 723977"/>
                  <a:gd name="connsiteX0" fmla="*/ 521871 w 781868"/>
                  <a:gd name="connsiteY0" fmla="*/ 6486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509108 w 781868"/>
                  <a:gd name="connsiteY4" fmla="*/ 221000 h 730463"/>
                  <a:gd name="connsiteX5" fmla="*/ 614835 w 781868"/>
                  <a:gd name="connsiteY5" fmla="*/ 310465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16" fmla="*/ 517756 w 781868"/>
                  <a:gd name="connsiteY16" fmla="*/ 14299 h 730463"/>
                  <a:gd name="connsiteX17" fmla="*/ 521871 w 781868"/>
                  <a:gd name="connsiteY17" fmla="*/ 6486 h 730463"/>
                  <a:gd name="connsiteX0" fmla="*/ 517756 w 781868"/>
                  <a:gd name="connsiteY0" fmla="*/ 14299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509108 w 781868"/>
                  <a:gd name="connsiteY4" fmla="*/ 221000 h 730463"/>
                  <a:gd name="connsiteX5" fmla="*/ 614835 w 781868"/>
                  <a:gd name="connsiteY5" fmla="*/ 310465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16" fmla="*/ 517756 w 781868"/>
                  <a:gd name="connsiteY16" fmla="*/ 14299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509108 w 781868"/>
                  <a:gd name="connsiteY4" fmla="*/ 221000 h 730463"/>
                  <a:gd name="connsiteX5" fmla="*/ 614835 w 781868"/>
                  <a:gd name="connsiteY5" fmla="*/ 310465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466246 w 781868"/>
                  <a:gd name="connsiteY4" fmla="*/ 209093 h 730463"/>
                  <a:gd name="connsiteX5" fmla="*/ 614835 w 781868"/>
                  <a:gd name="connsiteY5" fmla="*/ 310465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466246 w 781868"/>
                  <a:gd name="connsiteY4" fmla="*/ 209093 h 730463"/>
                  <a:gd name="connsiteX5" fmla="*/ 533873 w 781868"/>
                  <a:gd name="connsiteY5" fmla="*/ 281890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418621 w 781868"/>
                  <a:gd name="connsiteY4" fmla="*/ 213855 h 730463"/>
                  <a:gd name="connsiteX5" fmla="*/ 533873 w 781868"/>
                  <a:gd name="connsiteY5" fmla="*/ 281890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430527 w 781868"/>
                  <a:gd name="connsiteY4" fmla="*/ 209093 h 730463"/>
                  <a:gd name="connsiteX5" fmla="*/ 533873 w 781868"/>
                  <a:gd name="connsiteY5" fmla="*/ 281890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83722 w 781868"/>
                  <a:gd name="connsiteY14" fmla="*/ 689981 h 737606"/>
                  <a:gd name="connsiteX15" fmla="*/ 490349 w 781868"/>
                  <a:gd name="connsiteY15" fmla="*/ 0 h 737606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93247 w 781868"/>
                  <a:gd name="connsiteY14" fmla="*/ 701888 h 737606"/>
                  <a:gd name="connsiteX15" fmla="*/ 490349 w 781868"/>
                  <a:gd name="connsiteY15" fmla="*/ 0 h 737606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83722 w 781868"/>
                  <a:gd name="connsiteY14" fmla="*/ 692363 h 737606"/>
                  <a:gd name="connsiteX15" fmla="*/ 490349 w 781868"/>
                  <a:gd name="connsiteY15" fmla="*/ 0 h 737606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83722 w 781868"/>
                  <a:gd name="connsiteY14" fmla="*/ 692363 h 737606"/>
                  <a:gd name="connsiteX15" fmla="*/ 490349 w 781868"/>
                  <a:gd name="connsiteY15" fmla="*/ 0 h 737606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83722 w 781868"/>
                  <a:gd name="connsiteY14" fmla="*/ 692363 h 737606"/>
                  <a:gd name="connsiteX15" fmla="*/ 490349 w 781868"/>
                  <a:gd name="connsiteY15" fmla="*/ 0 h 737606"/>
                  <a:gd name="connsiteX0" fmla="*/ 490349 w 753287"/>
                  <a:gd name="connsiteY0" fmla="*/ 0 h 737606"/>
                  <a:gd name="connsiteX1" fmla="*/ 582526 w 753287"/>
                  <a:gd name="connsiteY1" fmla="*/ 6486 h 737606"/>
                  <a:gd name="connsiteX2" fmla="*/ 753287 w 753287"/>
                  <a:gd name="connsiteY2" fmla="*/ 61204 h 737606"/>
                  <a:gd name="connsiteX3" fmla="*/ 430527 w 753287"/>
                  <a:gd name="connsiteY3" fmla="*/ 209093 h 737606"/>
                  <a:gd name="connsiteX4" fmla="*/ 533873 w 753287"/>
                  <a:gd name="connsiteY4" fmla="*/ 281890 h 737606"/>
                  <a:gd name="connsiteX5" fmla="*/ 74197 w 753287"/>
                  <a:gd name="connsiteY5" fmla="*/ 737606 h 737606"/>
                  <a:gd name="connsiteX6" fmla="*/ 28855 w 753287"/>
                  <a:gd name="connsiteY6" fmla="*/ 287866 h 737606"/>
                  <a:gd name="connsiteX7" fmla="*/ 102892 w 753287"/>
                  <a:gd name="connsiteY7" fmla="*/ 230525 h 737606"/>
                  <a:gd name="connsiteX8" fmla="*/ 0 w 753287"/>
                  <a:gd name="connsiteY8" fmla="*/ 155270 h 737606"/>
                  <a:gd name="connsiteX9" fmla="*/ 9235 w 753287"/>
                  <a:gd name="connsiteY9" fmla="*/ 145363 h 737606"/>
                  <a:gd name="connsiteX10" fmla="*/ 191186 w 753287"/>
                  <a:gd name="connsiteY10" fmla="*/ 16871 h 737606"/>
                  <a:gd name="connsiteX11" fmla="*/ 210391 w 753287"/>
                  <a:gd name="connsiteY11" fmla="*/ 14164 h 737606"/>
                  <a:gd name="connsiteX12" fmla="*/ 217980 w 753287"/>
                  <a:gd name="connsiteY12" fmla="*/ 14167 h 737606"/>
                  <a:gd name="connsiteX13" fmla="*/ 83722 w 753287"/>
                  <a:gd name="connsiteY13" fmla="*/ 692363 h 737606"/>
                  <a:gd name="connsiteX14" fmla="*/ 490349 w 753287"/>
                  <a:gd name="connsiteY14" fmla="*/ 0 h 737606"/>
                  <a:gd name="connsiteX0" fmla="*/ 490349 w 753287"/>
                  <a:gd name="connsiteY0" fmla="*/ 0 h 737606"/>
                  <a:gd name="connsiteX1" fmla="*/ 582526 w 753287"/>
                  <a:gd name="connsiteY1" fmla="*/ 6486 h 737606"/>
                  <a:gd name="connsiteX2" fmla="*/ 753287 w 753287"/>
                  <a:gd name="connsiteY2" fmla="*/ 61204 h 737606"/>
                  <a:gd name="connsiteX3" fmla="*/ 430527 w 753287"/>
                  <a:gd name="connsiteY3" fmla="*/ 209093 h 737606"/>
                  <a:gd name="connsiteX4" fmla="*/ 533873 w 753287"/>
                  <a:gd name="connsiteY4" fmla="*/ 281890 h 737606"/>
                  <a:gd name="connsiteX5" fmla="*/ 74197 w 753287"/>
                  <a:gd name="connsiteY5" fmla="*/ 737606 h 737606"/>
                  <a:gd name="connsiteX6" fmla="*/ 28855 w 753287"/>
                  <a:gd name="connsiteY6" fmla="*/ 287866 h 737606"/>
                  <a:gd name="connsiteX7" fmla="*/ 102892 w 753287"/>
                  <a:gd name="connsiteY7" fmla="*/ 230525 h 737606"/>
                  <a:gd name="connsiteX8" fmla="*/ 0 w 753287"/>
                  <a:gd name="connsiteY8" fmla="*/ 155270 h 737606"/>
                  <a:gd name="connsiteX9" fmla="*/ 9235 w 753287"/>
                  <a:gd name="connsiteY9" fmla="*/ 145363 h 737606"/>
                  <a:gd name="connsiteX10" fmla="*/ 191186 w 753287"/>
                  <a:gd name="connsiteY10" fmla="*/ 16871 h 737606"/>
                  <a:gd name="connsiteX11" fmla="*/ 210391 w 753287"/>
                  <a:gd name="connsiteY11" fmla="*/ 14164 h 737606"/>
                  <a:gd name="connsiteX12" fmla="*/ 217980 w 753287"/>
                  <a:gd name="connsiteY12" fmla="*/ 14167 h 737606"/>
                  <a:gd name="connsiteX13" fmla="*/ 83722 w 753287"/>
                  <a:gd name="connsiteY13" fmla="*/ 692363 h 737606"/>
                  <a:gd name="connsiteX14" fmla="*/ 490349 w 753287"/>
                  <a:gd name="connsiteY14" fmla="*/ 0 h 737606"/>
                  <a:gd name="connsiteX0" fmla="*/ 490349 w 753287"/>
                  <a:gd name="connsiteY0" fmla="*/ 0 h 737606"/>
                  <a:gd name="connsiteX1" fmla="*/ 582526 w 753287"/>
                  <a:gd name="connsiteY1" fmla="*/ 6486 h 737606"/>
                  <a:gd name="connsiteX2" fmla="*/ 753287 w 753287"/>
                  <a:gd name="connsiteY2" fmla="*/ 61204 h 737606"/>
                  <a:gd name="connsiteX3" fmla="*/ 430527 w 753287"/>
                  <a:gd name="connsiteY3" fmla="*/ 209093 h 737606"/>
                  <a:gd name="connsiteX4" fmla="*/ 533873 w 753287"/>
                  <a:gd name="connsiteY4" fmla="*/ 281890 h 737606"/>
                  <a:gd name="connsiteX5" fmla="*/ 74197 w 753287"/>
                  <a:gd name="connsiteY5" fmla="*/ 737606 h 737606"/>
                  <a:gd name="connsiteX6" fmla="*/ 28855 w 753287"/>
                  <a:gd name="connsiteY6" fmla="*/ 287866 h 737606"/>
                  <a:gd name="connsiteX7" fmla="*/ 102892 w 753287"/>
                  <a:gd name="connsiteY7" fmla="*/ 230525 h 737606"/>
                  <a:gd name="connsiteX8" fmla="*/ 0 w 753287"/>
                  <a:gd name="connsiteY8" fmla="*/ 155270 h 737606"/>
                  <a:gd name="connsiteX9" fmla="*/ 9235 w 753287"/>
                  <a:gd name="connsiteY9" fmla="*/ 145363 h 737606"/>
                  <a:gd name="connsiteX10" fmla="*/ 191186 w 753287"/>
                  <a:gd name="connsiteY10" fmla="*/ 16871 h 737606"/>
                  <a:gd name="connsiteX11" fmla="*/ 210391 w 753287"/>
                  <a:gd name="connsiteY11" fmla="*/ 14164 h 737606"/>
                  <a:gd name="connsiteX12" fmla="*/ 217980 w 753287"/>
                  <a:gd name="connsiteY12" fmla="*/ 14167 h 737606"/>
                  <a:gd name="connsiteX13" fmla="*/ 83722 w 753287"/>
                  <a:gd name="connsiteY13" fmla="*/ 692363 h 737606"/>
                  <a:gd name="connsiteX14" fmla="*/ 490349 w 753287"/>
                  <a:gd name="connsiteY14" fmla="*/ 0 h 737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53287" h="737606">
                    <a:moveTo>
                      <a:pt x="490349" y="0"/>
                    </a:moveTo>
                    <a:lnTo>
                      <a:pt x="582526" y="6486"/>
                    </a:lnTo>
                    <a:cubicBezTo>
                      <a:pt x="645780" y="6486"/>
                      <a:pt x="704543" y="26658"/>
                      <a:pt x="753287" y="61204"/>
                    </a:cubicBezTo>
                    <a:cubicBezTo>
                      <a:pt x="609981" y="100975"/>
                      <a:pt x="530970" y="135985"/>
                      <a:pt x="430527" y="209093"/>
                    </a:cubicBezTo>
                    <a:lnTo>
                      <a:pt x="533873" y="281890"/>
                    </a:lnTo>
                    <a:lnTo>
                      <a:pt x="74197" y="737606"/>
                    </a:lnTo>
                    <a:lnTo>
                      <a:pt x="28855" y="287866"/>
                    </a:lnTo>
                    <a:lnTo>
                      <a:pt x="102892" y="230525"/>
                    </a:lnTo>
                    <a:lnTo>
                      <a:pt x="0" y="155270"/>
                    </a:lnTo>
                    <a:lnTo>
                      <a:pt x="9235" y="145363"/>
                    </a:lnTo>
                    <a:cubicBezTo>
                      <a:pt x="66473" y="85016"/>
                      <a:pt x="122349" y="37071"/>
                      <a:pt x="191186" y="16871"/>
                    </a:cubicBezTo>
                    <a:lnTo>
                      <a:pt x="210391" y="14164"/>
                    </a:lnTo>
                    <a:lnTo>
                      <a:pt x="217980" y="14167"/>
                    </a:lnTo>
                    <a:lnTo>
                      <a:pt x="83722" y="692363"/>
                    </a:lnTo>
                    <a:lnTo>
                      <a:pt x="490349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12FD9836-8698-42E7-B4F2-81C9C341B0F9}"/>
                  </a:ext>
                </a:extLst>
              </p:cNvPr>
              <p:cNvSpPr/>
              <p:nvPr/>
            </p:nvSpPr>
            <p:spPr>
              <a:xfrm>
                <a:off x="5145780" y="2707481"/>
                <a:ext cx="321468" cy="840799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28469DF7-5B41-45ED-98A9-90980BBF3B04}"/>
                  </a:ext>
                </a:extLst>
              </p:cNvPr>
              <p:cNvSpPr/>
              <p:nvPr/>
            </p:nvSpPr>
            <p:spPr>
              <a:xfrm>
                <a:off x="4716997" y="1525258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月 144">
                <a:extLst>
                  <a:ext uri="{FF2B5EF4-FFF2-40B4-BE49-F238E27FC236}">
                    <a16:creationId xmlns:a16="http://schemas.microsoft.com/office/drawing/2014/main" id="{161943E3-15A3-4F92-8041-6A8546148E11}"/>
                  </a:ext>
                </a:extLst>
              </p:cNvPr>
              <p:cNvSpPr/>
              <p:nvPr/>
            </p:nvSpPr>
            <p:spPr>
              <a:xfrm rot="16200000">
                <a:off x="4508347" y="1716277"/>
                <a:ext cx="59509" cy="14054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6" name="月 145">
                <a:extLst>
                  <a:ext uri="{FF2B5EF4-FFF2-40B4-BE49-F238E27FC236}">
                    <a16:creationId xmlns:a16="http://schemas.microsoft.com/office/drawing/2014/main" id="{EBE0A324-8A0E-4FCA-B396-9B9B6FCC0E91}"/>
                  </a:ext>
                </a:extLst>
              </p:cNvPr>
              <p:cNvSpPr/>
              <p:nvPr/>
            </p:nvSpPr>
            <p:spPr>
              <a:xfrm rot="16200000">
                <a:off x="4880210" y="1673759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円/楕円 27">
                <a:extLst>
                  <a:ext uri="{FF2B5EF4-FFF2-40B4-BE49-F238E27FC236}">
                    <a16:creationId xmlns:a16="http://schemas.microsoft.com/office/drawing/2014/main" id="{D7AD7CA1-8CB4-4301-B141-C61718F49027}"/>
                  </a:ext>
                </a:extLst>
              </p:cNvPr>
              <p:cNvSpPr/>
              <p:nvPr/>
            </p:nvSpPr>
            <p:spPr>
              <a:xfrm rot="7200000">
                <a:off x="4800930" y="2193237"/>
                <a:ext cx="262131" cy="6685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E893B494-4BF7-474D-BFCE-21C1E8FD2D58}"/>
                  </a:ext>
                </a:extLst>
              </p:cNvPr>
              <p:cNvGrpSpPr/>
              <p:nvPr/>
            </p:nvGrpSpPr>
            <p:grpSpPr>
              <a:xfrm>
                <a:off x="4505941" y="1876426"/>
                <a:ext cx="91220" cy="137930"/>
                <a:chOff x="1599941" y="1796144"/>
                <a:chExt cx="92869" cy="178007"/>
              </a:xfrm>
            </p:grpSpPr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28092BCE-C62B-412A-BD7C-FF002FB64F6D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円: 塗りつぶしなし 152">
                  <a:extLst>
                    <a:ext uri="{FF2B5EF4-FFF2-40B4-BE49-F238E27FC236}">
                      <a16:creationId xmlns:a16="http://schemas.microsoft.com/office/drawing/2014/main" id="{59278864-27C6-4F82-913B-F0F92CC1734C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8201B65C-98E1-468A-8ECD-AFB72E77F71C}"/>
                  </a:ext>
                </a:extLst>
              </p:cNvPr>
              <p:cNvGrpSpPr/>
              <p:nvPr/>
            </p:nvGrpSpPr>
            <p:grpSpPr>
              <a:xfrm>
                <a:off x="4829900" y="1876426"/>
                <a:ext cx="120480" cy="137930"/>
                <a:chOff x="1599941" y="1796144"/>
                <a:chExt cx="92869" cy="178007"/>
              </a:xfrm>
            </p:grpSpPr>
            <p:sp>
              <p:nvSpPr>
                <p:cNvPr id="150" name="楕円 149">
                  <a:extLst>
                    <a:ext uri="{FF2B5EF4-FFF2-40B4-BE49-F238E27FC236}">
                      <a16:creationId xmlns:a16="http://schemas.microsoft.com/office/drawing/2014/main" id="{AA903266-624E-4912-BE80-A9B88EE0A582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円: 塗りつぶしなし 150">
                  <a:extLst>
                    <a:ext uri="{FF2B5EF4-FFF2-40B4-BE49-F238E27FC236}">
                      <a16:creationId xmlns:a16="http://schemas.microsoft.com/office/drawing/2014/main" id="{33E2B666-3B5F-44DD-BB5F-4F612E276807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29" name="円/楕円 27">
              <a:extLst>
                <a:ext uri="{FF2B5EF4-FFF2-40B4-BE49-F238E27FC236}">
                  <a16:creationId xmlns:a16="http://schemas.microsoft.com/office/drawing/2014/main" id="{AC813016-7E8A-4E7B-B8BA-0E1354F87856}"/>
                </a:ext>
              </a:extLst>
            </p:cNvPr>
            <p:cNvSpPr/>
            <p:nvPr/>
          </p:nvSpPr>
          <p:spPr>
            <a:xfrm rot="13943616">
              <a:off x="4540451" y="2249439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88E6531E-A7C3-4F99-9E09-124D282F72CB}"/>
              </a:ext>
            </a:extLst>
          </p:cNvPr>
          <p:cNvGrpSpPr/>
          <p:nvPr/>
        </p:nvGrpSpPr>
        <p:grpSpPr>
          <a:xfrm>
            <a:off x="1475560" y="1157935"/>
            <a:ext cx="1114604" cy="2390345"/>
            <a:chOff x="1475560" y="1157935"/>
            <a:chExt cx="1114604" cy="2390345"/>
          </a:xfrm>
        </p:grpSpPr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555F4966-661F-4BF6-AB00-BCB0F25A885A}"/>
                </a:ext>
              </a:extLst>
            </p:cNvPr>
            <p:cNvGrpSpPr/>
            <p:nvPr/>
          </p:nvGrpSpPr>
          <p:grpSpPr>
            <a:xfrm>
              <a:off x="1475560" y="1157935"/>
              <a:ext cx="1114604" cy="2390345"/>
              <a:chOff x="1475560" y="1157935"/>
              <a:chExt cx="1114604" cy="2390345"/>
            </a:xfrm>
          </p:grpSpPr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00A1D8BD-3CB6-4AA4-BB5B-0372D0E36552}"/>
                  </a:ext>
                </a:extLst>
              </p:cNvPr>
              <p:cNvGrpSpPr/>
              <p:nvPr/>
            </p:nvGrpSpPr>
            <p:grpSpPr>
              <a:xfrm>
                <a:off x="1475560" y="1157935"/>
                <a:ext cx="1114604" cy="2390345"/>
                <a:chOff x="1475560" y="1157935"/>
                <a:chExt cx="1114604" cy="2390345"/>
              </a:xfrm>
            </p:grpSpPr>
            <p:sp>
              <p:nvSpPr>
                <p:cNvPr id="167" name="月 166">
                  <a:extLst>
                    <a:ext uri="{FF2B5EF4-FFF2-40B4-BE49-F238E27FC236}">
                      <a16:creationId xmlns:a16="http://schemas.microsoft.com/office/drawing/2014/main" id="{A4F7E63F-607E-465F-B73C-61DFDC447CBC}"/>
                    </a:ext>
                  </a:extLst>
                </p:cNvPr>
                <p:cNvSpPr/>
                <p:nvPr/>
              </p:nvSpPr>
              <p:spPr>
                <a:xfrm flipH="1">
                  <a:off x="1629142" y="1604625"/>
                  <a:ext cx="104457" cy="84676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8" name="月 167">
                  <a:extLst>
                    <a:ext uri="{FF2B5EF4-FFF2-40B4-BE49-F238E27FC236}">
                      <a16:creationId xmlns:a16="http://schemas.microsoft.com/office/drawing/2014/main" id="{05F4641B-ED95-4BDF-B46A-B5FB11D8E6B0}"/>
                    </a:ext>
                  </a:extLst>
                </p:cNvPr>
                <p:cNvSpPr/>
                <p:nvPr/>
              </p:nvSpPr>
              <p:spPr>
                <a:xfrm flipH="1">
                  <a:off x="2255481" y="1604625"/>
                  <a:ext cx="143298" cy="84676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E76D2A20-41C7-465F-A6E5-76CCCFD957C9}"/>
                    </a:ext>
                  </a:extLst>
                </p:cNvPr>
                <p:cNvSpPr/>
                <p:nvPr/>
              </p:nvSpPr>
              <p:spPr>
                <a:xfrm>
                  <a:off x="1775673" y="1162395"/>
                  <a:ext cx="802427" cy="6575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399351EF-1273-41D6-8FC1-0A77D61F18AE}"/>
                    </a:ext>
                  </a:extLst>
                </p:cNvPr>
                <p:cNvSpPr/>
                <p:nvPr/>
              </p:nvSpPr>
              <p:spPr>
                <a:xfrm>
                  <a:off x="1475560" y="1252700"/>
                  <a:ext cx="1114604" cy="94484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5C5C040C-1669-46A0-8F42-25141622CA96}"/>
                    </a:ext>
                  </a:extLst>
                </p:cNvPr>
                <p:cNvSpPr/>
                <p:nvPr/>
              </p:nvSpPr>
              <p:spPr>
                <a:xfrm>
                  <a:off x="1543402" y="1408719"/>
                  <a:ext cx="897082" cy="1466720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75848 w 897082"/>
                    <a:gd name="connsiteY15" fmla="*/ 815369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75848 w 897082"/>
                    <a:gd name="connsiteY15" fmla="*/ 815369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97280 w 897082"/>
                    <a:gd name="connsiteY15" fmla="*/ 81060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97280 w 897082"/>
                    <a:gd name="connsiteY15" fmla="*/ 81060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97280 w 897082"/>
                    <a:gd name="connsiteY15" fmla="*/ 81060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310199" y="978981"/>
                        <a:pt x="168877" y="957662"/>
                        <a:pt x="97280" y="810606"/>
                      </a:cubicBezTo>
                      <a:cubicBezTo>
                        <a:pt x="1870" y="749274"/>
                        <a:pt x="12641" y="633522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3AA20C21-9C5F-4E23-9BF7-C229EBA622B8}"/>
                    </a:ext>
                  </a:extLst>
                </p:cNvPr>
                <p:cNvSpPr/>
                <p:nvPr/>
              </p:nvSpPr>
              <p:spPr>
                <a:xfrm>
                  <a:off x="1896400" y="2412716"/>
                  <a:ext cx="180209" cy="9235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8C523821-A413-4572-AAAD-AE0C3DF32E17}"/>
                    </a:ext>
                  </a:extLst>
                </p:cNvPr>
                <p:cNvSpPr/>
                <p:nvPr/>
              </p:nvSpPr>
              <p:spPr>
                <a:xfrm>
                  <a:off x="1503914" y="2527355"/>
                  <a:ext cx="1045562" cy="1020925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045562" h="1020925">
                      <a:moveTo>
                        <a:pt x="679490" y="0"/>
                      </a:moveTo>
                      <a:lnTo>
                        <a:pt x="740145" y="0"/>
                      </a:lnTo>
                      <a:cubicBezTo>
                        <a:pt x="908822" y="0"/>
                        <a:pt x="1045562" y="143444"/>
                        <a:pt x="1045562" y="320391"/>
                      </a:cubicBezTo>
                      <a:lnTo>
                        <a:pt x="1045562" y="1020925"/>
                      </a:lnTo>
                      <a:lnTo>
                        <a:pt x="117074" y="1020925"/>
                      </a:lnTo>
                      <a:cubicBezTo>
                        <a:pt x="84296" y="825080"/>
                        <a:pt x="-48493" y="586373"/>
                        <a:pt x="18741" y="433390"/>
                      </a:cubicBezTo>
                      <a:cubicBezTo>
                        <a:pt x="85975" y="280407"/>
                        <a:pt x="111843" y="209378"/>
                        <a:pt x="166854" y="138877"/>
                      </a:cubicBezTo>
                      <a:cubicBezTo>
                        <a:pt x="221865" y="68376"/>
                        <a:pt x="279968" y="30585"/>
                        <a:pt x="348805" y="10385"/>
                      </a:cubicBezTo>
                      <a:lnTo>
                        <a:pt x="368010" y="7678"/>
                      </a:lnTo>
                      <a:lnTo>
                        <a:pt x="334074" y="72107"/>
                      </a:lnTo>
                      <a:cubicBezTo>
                        <a:pt x="315991" y="120971"/>
                        <a:pt x="316549" y="162938"/>
                        <a:pt x="340034" y="186423"/>
                      </a:cubicBezTo>
                      <a:cubicBezTo>
                        <a:pt x="387005" y="233394"/>
                        <a:pt x="507899" y="188655"/>
                        <a:pt x="610058" y="86497"/>
                      </a:cubicBezTo>
                      <a:cubicBezTo>
                        <a:pt x="635597" y="60957"/>
                        <a:pt x="657548" y="34247"/>
                        <a:pt x="675375" y="7813"/>
                      </a:cubicBezTo>
                      <a:lnTo>
                        <a:pt x="679490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D0BF2FF0-C0EF-4057-82DF-347179AC958C}"/>
                    </a:ext>
                  </a:extLst>
                </p:cNvPr>
                <p:cNvSpPr/>
                <p:nvPr/>
              </p:nvSpPr>
              <p:spPr>
                <a:xfrm rot="19800000">
                  <a:off x="1688066" y="2119316"/>
                  <a:ext cx="45719" cy="92869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" name="円/楕円 27">
                  <a:extLst>
                    <a:ext uri="{FF2B5EF4-FFF2-40B4-BE49-F238E27FC236}">
                      <a16:creationId xmlns:a16="http://schemas.microsoft.com/office/drawing/2014/main" id="{BEAE8408-BE7D-4B33-9477-BF2BE9910182}"/>
                    </a:ext>
                  </a:extLst>
                </p:cNvPr>
                <p:cNvSpPr/>
                <p:nvPr/>
              </p:nvSpPr>
              <p:spPr>
                <a:xfrm rot="10800000">
                  <a:off x="1773544" y="2248008"/>
                  <a:ext cx="55863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  <a:gd name="connsiteX0" fmla="*/ 443 w 2757270"/>
                    <a:gd name="connsiteY0" fmla="*/ 159064 h 610843"/>
                    <a:gd name="connsiteX1" fmla="*/ 2587173 w 2757270"/>
                    <a:gd name="connsiteY1" fmla="*/ 25136 h 610843"/>
                    <a:gd name="connsiteX2" fmla="*/ 2381958 w 2757270"/>
                    <a:gd name="connsiteY2" fmla="*/ 609890 h 610843"/>
                    <a:gd name="connsiteX3" fmla="*/ 443 w 2757270"/>
                    <a:gd name="connsiteY3" fmla="*/ 159064 h 610843"/>
                    <a:gd name="connsiteX0" fmla="*/ 842 w 2814120"/>
                    <a:gd name="connsiteY0" fmla="*/ 107455 h 558568"/>
                    <a:gd name="connsiteX1" fmla="*/ 2666656 w 2814120"/>
                    <a:gd name="connsiteY1" fmla="*/ 34479 h 558568"/>
                    <a:gd name="connsiteX2" fmla="*/ 2382357 w 2814120"/>
                    <a:gd name="connsiteY2" fmla="*/ 558281 h 558568"/>
                    <a:gd name="connsiteX3" fmla="*/ 842 w 2814120"/>
                    <a:gd name="connsiteY3" fmla="*/ 107455 h 558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14120" h="558568">
                      <a:moveTo>
                        <a:pt x="842" y="107455"/>
                      </a:moveTo>
                      <a:cubicBezTo>
                        <a:pt x="48225" y="20155"/>
                        <a:pt x="2393342" y="-41838"/>
                        <a:pt x="2666656" y="34479"/>
                      </a:cubicBezTo>
                      <a:cubicBezTo>
                        <a:pt x="2939970" y="110796"/>
                        <a:pt x="2826659" y="546118"/>
                        <a:pt x="2382357" y="558281"/>
                      </a:cubicBezTo>
                      <a:cubicBezTo>
                        <a:pt x="1938055" y="570444"/>
                        <a:pt x="-46541" y="194755"/>
                        <a:pt x="842" y="10745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" name="円/楕円 27">
                  <a:extLst>
                    <a:ext uri="{FF2B5EF4-FFF2-40B4-BE49-F238E27FC236}">
                      <a16:creationId xmlns:a16="http://schemas.microsoft.com/office/drawing/2014/main" id="{DB8BB9F7-62BD-499A-866E-BC9D885EE3AE}"/>
                    </a:ext>
                  </a:extLst>
                </p:cNvPr>
                <p:cNvSpPr/>
                <p:nvPr/>
              </p:nvSpPr>
              <p:spPr>
                <a:xfrm>
                  <a:off x="1922768" y="1662488"/>
                  <a:ext cx="215596" cy="6153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" name="円/楕円 27">
                  <a:extLst>
                    <a:ext uri="{FF2B5EF4-FFF2-40B4-BE49-F238E27FC236}">
                      <a16:creationId xmlns:a16="http://schemas.microsoft.com/office/drawing/2014/main" id="{372DBD62-4BDF-43B0-8062-20CE52E4477B}"/>
                    </a:ext>
                  </a:extLst>
                </p:cNvPr>
                <p:cNvSpPr/>
                <p:nvPr/>
              </p:nvSpPr>
              <p:spPr>
                <a:xfrm>
                  <a:off x="1566537" y="1662488"/>
                  <a:ext cx="142952" cy="6153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8" name="月 177">
                  <a:extLst>
                    <a:ext uri="{FF2B5EF4-FFF2-40B4-BE49-F238E27FC236}">
                      <a16:creationId xmlns:a16="http://schemas.microsoft.com/office/drawing/2014/main" id="{C8A91C17-A037-4654-BF05-4B97DF4ACAEA}"/>
                    </a:ext>
                  </a:extLst>
                </p:cNvPr>
                <p:cNvSpPr/>
                <p:nvPr/>
              </p:nvSpPr>
              <p:spPr>
                <a:xfrm rot="18900000" flipH="1">
                  <a:off x="2014905" y="1157935"/>
                  <a:ext cx="418634" cy="857012"/>
                </a:xfrm>
                <a:prstGeom prst="moon">
                  <a:avLst>
                    <a:gd name="adj" fmla="val 566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9" name="円/楕円 368">
                  <a:extLst>
                    <a:ext uri="{FF2B5EF4-FFF2-40B4-BE49-F238E27FC236}">
                      <a16:creationId xmlns:a16="http://schemas.microsoft.com/office/drawing/2014/main" id="{33027D49-65AC-4D37-BEF5-FE63A79AC805}"/>
                    </a:ext>
                  </a:extLst>
                </p:cNvPr>
                <p:cNvSpPr/>
                <p:nvPr/>
              </p:nvSpPr>
              <p:spPr>
                <a:xfrm rot="900000" flipH="1">
                  <a:off x="2303514" y="1838852"/>
                  <a:ext cx="203820" cy="337309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0" name="円/楕円 369">
                  <a:extLst>
                    <a:ext uri="{FF2B5EF4-FFF2-40B4-BE49-F238E27FC236}">
                      <a16:creationId xmlns:a16="http://schemas.microsoft.com/office/drawing/2014/main" id="{CFBC3F20-D78B-4F36-8234-8BC1B04E25D9}"/>
                    </a:ext>
                  </a:extLst>
                </p:cNvPr>
                <p:cNvSpPr/>
                <p:nvPr/>
              </p:nvSpPr>
              <p:spPr>
                <a:xfrm rot="900000" flipH="1">
                  <a:off x="2347489" y="1897406"/>
                  <a:ext cx="120663" cy="221097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1" name="ホームベース 73">
                  <a:extLst>
                    <a:ext uri="{FF2B5EF4-FFF2-40B4-BE49-F238E27FC236}">
                      <a16:creationId xmlns:a16="http://schemas.microsoft.com/office/drawing/2014/main" id="{611AF8CB-C28B-4D8E-91E4-D99FFB54E2EB}"/>
                    </a:ext>
                  </a:extLst>
                </p:cNvPr>
                <p:cNvSpPr/>
                <p:nvPr/>
              </p:nvSpPr>
              <p:spPr>
                <a:xfrm rot="5400000">
                  <a:off x="1707261" y="2512669"/>
                  <a:ext cx="517518" cy="550566"/>
                </a:xfrm>
                <a:custGeom>
                  <a:avLst/>
                  <a:gdLst>
                    <a:gd name="connsiteX0" fmla="*/ 0 w 434959"/>
                    <a:gd name="connsiteY0" fmla="*/ 0 h 448966"/>
                    <a:gd name="connsiteX1" fmla="*/ 171761 w 434959"/>
                    <a:gd name="connsiteY1" fmla="*/ 0 h 448966"/>
                    <a:gd name="connsiteX2" fmla="*/ 434959 w 434959"/>
                    <a:gd name="connsiteY2" fmla="*/ 224483 h 448966"/>
                    <a:gd name="connsiteX3" fmla="*/ 171761 w 434959"/>
                    <a:gd name="connsiteY3" fmla="*/ 448966 h 448966"/>
                    <a:gd name="connsiteX4" fmla="*/ 0 w 434959"/>
                    <a:gd name="connsiteY4" fmla="*/ 448966 h 448966"/>
                    <a:gd name="connsiteX5" fmla="*/ 0 w 434959"/>
                    <a:gd name="connsiteY5" fmla="*/ 0 h 448966"/>
                    <a:gd name="connsiteX0" fmla="*/ 0 w 396862"/>
                    <a:gd name="connsiteY0" fmla="*/ 0 h 448966"/>
                    <a:gd name="connsiteX1" fmla="*/ 171761 w 396862"/>
                    <a:gd name="connsiteY1" fmla="*/ 0 h 448966"/>
                    <a:gd name="connsiteX2" fmla="*/ 396862 w 396862"/>
                    <a:gd name="connsiteY2" fmla="*/ 402283 h 448966"/>
                    <a:gd name="connsiteX3" fmla="*/ 171761 w 396862"/>
                    <a:gd name="connsiteY3" fmla="*/ 448966 h 448966"/>
                    <a:gd name="connsiteX4" fmla="*/ 0 w 396862"/>
                    <a:gd name="connsiteY4" fmla="*/ 448966 h 448966"/>
                    <a:gd name="connsiteX5" fmla="*/ 0 w 396862"/>
                    <a:gd name="connsiteY5" fmla="*/ 0 h 448966"/>
                    <a:gd name="connsiteX0" fmla="*/ 0 w 396862"/>
                    <a:gd name="connsiteY0" fmla="*/ 0 h 448966"/>
                    <a:gd name="connsiteX1" fmla="*/ 133661 w 396862"/>
                    <a:gd name="connsiteY1" fmla="*/ 73025 h 448966"/>
                    <a:gd name="connsiteX2" fmla="*/ 396862 w 396862"/>
                    <a:gd name="connsiteY2" fmla="*/ 402283 h 448966"/>
                    <a:gd name="connsiteX3" fmla="*/ 171761 w 396862"/>
                    <a:gd name="connsiteY3" fmla="*/ 448966 h 448966"/>
                    <a:gd name="connsiteX4" fmla="*/ 0 w 396862"/>
                    <a:gd name="connsiteY4" fmla="*/ 448966 h 448966"/>
                    <a:gd name="connsiteX5" fmla="*/ 0 w 396862"/>
                    <a:gd name="connsiteY5" fmla="*/ 0 h 448966"/>
                    <a:gd name="connsiteX0" fmla="*/ 0 w 396862"/>
                    <a:gd name="connsiteY0" fmla="*/ 0 h 474366"/>
                    <a:gd name="connsiteX1" fmla="*/ 133661 w 396862"/>
                    <a:gd name="connsiteY1" fmla="*/ 73025 h 474366"/>
                    <a:gd name="connsiteX2" fmla="*/ 396862 w 396862"/>
                    <a:gd name="connsiteY2" fmla="*/ 402283 h 474366"/>
                    <a:gd name="connsiteX3" fmla="*/ 140011 w 396862"/>
                    <a:gd name="connsiteY3" fmla="*/ 474366 h 474366"/>
                    <a:gd name="connsiteX4" fmla="*/ 0 w 396862"/>
                    <a:gd name="connsiteY4" fmla="*/ 448966 h 474366"/>
                    <a:gd name="connsiteX5" fmla="*/ 0 w 396862"/>
                    <a:gd name="connsiteY5" fmla="*/ 0 h 474366"/>
                    <a:gd name="connsiteX0" fmla="*/ 0 w 396862"/>
                    <a:gd name="connsiteY0" fmla="*/ 0 h 474366"/>
                    <a:gd name="connsiteX1" fmla="*/ 133661 w 396862"/>
                    <a:gd name="connsiteY1" fmla="*/ 73025 h 474366"/>
                    <a:gd name="connsiteX2" fmla="*/ 396862 w 396862"/>
                    <a:gd name="connsiteY2" fmla="*/ 402283 h 474366"/>
                    <a:gd name="connsiteX3" fmla="*/ 140011 w 396862"/>
                    <a:gd name="connsiteY3" fmla="*/ 474366 h 474366"/>
                    <a:gd name="connsiteX4" fmla="*/ 3175 w 396862"/>
                    <a:gd name="connsiteY4" fmla="*/ 385466 h 474366"/>
                    <a:gd name="connsiteX5" fmla="*/ 0 w 396862"/>
                    <a:gd name="connsiteY5" fmla="*/ 0 h 474366"/>
                    <a:gd name="connsiteX0" fmla="*/ 0 w 396862"/>
                    <a:gd name="connsiteY0" fmla="*/ 0 h 452141"/>
                    <a:gd name="connsiteX1" fmla="*/ 133661 w 396862"/>
                    <a:gd name="connsiteY1" fmla="*/ 73025 h 452141"/>
                    <a:gd name="connsiteX2" fmla="*/ 396862 w 396862"/>
                    <a:gd name="connsiteY2" fmla="*/ 402283 h 452141"/>
                    <a:gd name="connsiteX3" fmla="*/ 117786 w 396862"/>
                    <a:gd name="connsiteY3" fmla="*/ 452141 h 452141"/>
                    <a:gd name="connsiteX4" fmla="*/ 3175 w 396862"/>
                    <a:gd name="connsiteY4" fmla="*/ 385466 h 452141"/>
                    <a:gd name="connsiteX5" fmla="*/ 0 w 396862"/>
                    <a:gd name="connsiteY5" fmla="*/ 0 h 452141"/>
                    <a:gd name="connsiteX0" fmla="*/ 0 w 533390"/>
                    <a:gd name="connsiteY0" fmla="*/ 0 h 452141"/>
                    <a:gd name="connsiteX1" fmla="*/ 133661 w 533390"/>
                    <a:gd name="connsiteY1" fmla="*/ 73025 h 452141"/>
                    <a:gd name="connsiteX2" fmla="*/ 533390 w 533390"/>
                    <a:gd name="connsiteY2" fmla="*/ 427683 h 452141"/>
                    <a:gd name="connsiteX3" fmla="*/ 117786 w 533390"/>
                    <a:gd name="connsiteY3" fmla="*/ 452141 h 452141"/>
                    <a:gd name="connsiteX4" fmla="*/ 3175 w 533390"/>
                    <a:gd name="connsiteY4" fmla="*/ 385466 h 452141"/>
                    <a:gd name="connsiteX5" fmla="*/ 0 w 533390"/>
                    <a:gd name="connsiteY5" fmla="*/ 0 h 452141"/>
                    <a:gd name="connsiteX0" fmla="*/ 0 w 533390"/>
                    <a:gd name="connsiteY0" fmla="*/ 0 h 490241"/>
                    <a:gd name="connsiteX1" fmla="*/ 133661 w 533390"/>
                    <a:gd name="connsiteY1" fmla="*/ 73025 h 490241"/>
                    <a:gd name="connsiteX2" fmla="*/ 533390 w 533390"/>
                    <a:gd name="connsiteY2" fmla="*/ 427683 h 490241"/>
                    <a:gd name="connsiteX3" fmla="*/ 254314 w 533390"/>
                    <a:gd name="connsiteY3" fmla="*/ 490241 h 490241"/>
                    <a:gd name="connsiteX4" fmla="*/ 3175 w 533390"/>
                    <a:gd name="connsiteY4" fmla="*/ 385466 h 490241"/>
                    <a:gd name="connsiteX5" fmla="*/ 0 w 533390"/>
                    <a:gd name="connsiteY5" fmla="*/ 0 h 490241"/>
                    <a:gd name="connsiteX0" fmla="*/ 0 w 533390"/>
                    <a:gd name="connsiteY0" fmla="*/ 0 h 490241"/>
                    <a:gd name="connsiteX1" fmla="*/ 263839 w 533390"/>
                    <a:gd name="connsiteY1" fmla="*/ 28575 h 490241"/>
                    <a:gd name="connsiteX2" fmla="*/ 533390 w 533390"/>
                    <a:gd name="connsiteY2" fmla="*/ 427683 h 490241"/>
                    <a:gd name="connsiteX3" fmla="*/ 254314 w 533390"/>
                    <a:gd name="connsiteY3" fmla="*/ 490241 h 490241"/>
                    <a:gd name="connsiteX4" fmla="*/ 3175 w 533390"/>
                    <a:gd name="connsiteY4" fmla="*/ 385466 h 490241"/>
                    <a:gd name="connsiteX5" fmla="*/ 0 w 533390"/>
                    <a:gd name="connsiteY5" fmla="*/ 0 h 490241"/>
                    <a:gd name="connsiteX0" fmla="*/ 0 w 533390"/>
                    <a:gd name="connsiteY0" fmla="*/ 0 h 490241"/>
                    <a:gd name="connsiteX1" fmla="*/ 263839 w 533390"/>
                    <a:gd name="connsiteY1" fmla="*/ 28575 h 490241"/>
                    <a:gd name="connsiteX2" fmla="*/ 533390 w 533390"/>
                    <a:gd name="connsiteY2" fmla="*/ 427683 h 490241"/>
                    <a:gd name="connsiteX3" fmla="*/ 254314 w 533390"/>
                    <a:gd name="connsiteY3" fmla="*/ 490241 h 490241"/>
                    <a:gd name="connsiteX4" fmla="*/ 90183 w 533390"/>
                    <a:gd name="connsiteY4" fmla="*/ 425204 h 490241"/>
                    <a:gd name="connsiteX5" fmla="*/ 3175 w 533390"/>
                    <a:gd name="connsiteY5" fmla="*/ 385466 h 490241"/>
                    <a:gd name="connsiteX6" fmla="*/ 0 w 533390"/>
                    <a:gd name="connsiteY6" fmla="*/ 0 h 490241"/>
                    <a:gd name="connsiteX0" fmla="*/ 0 w 533390"/>
                    <a:gd name="connsiteY0" fmla="*/ 0 h 490241"/>
                    <a:gd name="connsiteX1" fmla="*/ 263839 w 533390"/>
                    <a:gd name="connsiteY1" fmla="*/ 28575 h 490241"/>
                    <a:gd name="connsiteX2" fmla="*/ 533390 w 533390"/>
                    <a:gd name="connsiteY2" fmla="*/ 427683 h 490241"/>
                    <a:gd name="connsiteX3" fmla="*/ 254314 w 533390"/>
                    <a:gd name="connsiteY3" fmla="*/ 490241 h 490241"/>
                    <a:gd name="connsiteX4" fmla="*/ 71136 w 533390"/>
                    <a:gd name="connsiteY4" fmla="*/ 485529 h 490241"/>
                    <a:gd name="connsiteX5" fmla="*/ 3175 w 533390"/>
                    <a:gd name="connsiteY5" fmla="*/ 385466 h 490241"/>
                    <a:gd name="connsiteX6" fmla="*/ 0 w 533390"/>
                    <a:gd name="connsiteY6" fmla="*/ 0 h 490241"/>
                    <a:gd name="connsiteX0" fmla="*/ 0 w 517518"/>
                    <a:gd name="connsiteY0" fmla="*/ 0 h 490241"/>
                    <a:gd name="connsiteX1" fmla="*/ 263839 w 517518"/>
                    <a:gd name="connsiteY1" fmla="*/ 28575 h 490241"/>
                    <a:gd name="connsiteX2" fmla="*/ 517518 w 517518"/>
                    <a:gd name="connsiteY2" fmla="*/ 411808 h 490241"/>
                    <a:gd name="connsiteX3" fmla="*/ 254314 w 517518"/>
                    <a:gd name="connsiteY3" fmla="*/ 490241 h 490241"/>
                    <a:gd name="connsiteX4" fmla="*/ 71136 w 517518"/>
                    <a:gd name="connsiteY4" fmla="*/ 485529 h 490241"/>
                    <a:gd name="connsiteX5" fmla="*/ 3175 w 517518"/>
                    <a:gd name="connsiteY5" fmla="*/ 385466 h 490241"/>
                    <a:gd name="connsiteX6" fmla="*/ 0 w 517518"/>
                    <a:gd name="connsiteY6" fmla="*/ 0 h 490241"/>
                    <a:gd name="connsiteX0" fmla="*/ 0 w 517518"/>
                    <a:gd name="connsiteY0" fmla="*/ 0 h 550566"/>
                    <a:gd name="connsiteX1" fmla="*/ 263839 w 517518"/>
                    <a:gd name="connsiteY1" fmla="*/ 28575 h 550566"/>
                    <a:gd name="connsiteX2" fmla="*/ 517518 w 517518"/>
                    <a:gd name="connsiteY2" fmla="*/ 411808 h 550566"/>
                    <a:gd name="connsiteX3" fmla="*/ 203517 w 517518"/>
                    <a:gd name="connsiteY3" fmla="*/ 550566 h 550566"/>
                    <a:gd name="connsiteX4" fmla="*/ 71136 w 517518"/>
                    <a:gd name="connsiteY4" fmla="*/ 485529 h 550566"/>
                    <a:gd name="connsiteX5" fmla="*/ 3175 w 517518"/>
                    <a:gd name="connsiteY5" fmla="*/ 385466 h 550566"/>
                    <a:gd name="connsiteX6" fmla="*/ 0 w 517518"/>
                    <a:gd name="connsiteY6" fmla="*/ 0 h 550566"/>
                    <a:gd name="connsiteX0" fmla="*/ 0 w 517518"/>
                    <a:gd name="connsiteY0" fmla="*/ 0 h 550566"/>
                    <a:gd name="connsiteX1" fmla="*/ 263839 w 517518"/>
                    <a:gd name="connsiteY1" fmla="*/ 28575 h 550566"/>
                    <a:gd name="connsiteX2" fmla="*/ 517518 w 517518"/>
                    <a:gd name="connsiteY2" fmla="*/ 411808 h 550566"/>
                    <a:gd name="connsiteX3" fmla="*/ 203517 w 517518"/>
                    <a:gd name="connsiteY3" fmla="*/ 550566 h 550566"/>
                    <a:gd name="connsiteX4" fmla="*/ 74311 w 517518"/>
                    <a:gd name="connsiteY4" fmla="*/ 495054 h 550566"/>
                    <a:gd name="connsiteX5" fmla="*/ 3175 w 517518"/>
                    <a:gd name="connsiteY5" fmla="*/ 385466 h 550566"/>
                    <a:gd name="connsiteX6" fmla="*/ 0 w 517518"/>
                    <a:gd name="connsiteY6" fmla="*/ 0 h 550566"/>
                    <a:gd name="connsiteX0" fmla="*/ 0 w 517518"/>
                    <a:gd name="connsiteY0" fmla="*/ 0 h 550566"/>
                    <a:gd name="connsiteX1" fmla="*/ 244789 w 517518"/>
                    <a:gd name="connsiteY1" fmla="*/ 12700 h 550566"/>
                    <a:gd name="connsiteX2" fmla="*/ 517518 w 517518"/>
                    <a:gd name="connsiteY2" fmla="*/ 411808 h 550566"/>
                    <a:gd name="connsiteX3" fmla="*/ 203517 w 517518"/>
                    <a:gd name="connsiteY3" fmla="*/ 550566 h 550566"/>
                    <a:gd name="connsiteX4" fmla="*/ 74311 w 517518"/>
                    <a:gd name="connsiteY4" fmla="*/ 495054 h 550566"/>
                    <a:gd name="connsiteX5" fmla="*/ 3175 w 517518"/>
                    <a:gd name="connsiteY5" fmla="*/ 385466 h 550566"/>
                    <a:gd name="connsiteX6" fmla="*/ 0 w 517518"/>
                    <a:gd name="connsiteY6" fmla="*/ 0 h 550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7518" h="550566">
                      <a:moveTo>
                        <a:pt x="0" y="0"/>
                      </a:moveTo>
                      <a:lnTo>
                        <a:pt x="244789" y="12700"/>
                      </a:lnTo>
                      <a:lnTo>
                        <a:pt x="517518" y="411808"/>
                      </a:lnTo>
                      <a:lnTo>
                        <a:pt x="203517" y="550566"/>
                      </a:lnTo>
                      <a:lnTo>
                        <a:pt x="74311" y="495054"/>
                      </a:lnTo>
                      <a:lnTo>
                        <a:pt x="3175" y="385466"/>
                      </a:lnTo>
                      <a:cubicBezTo>
                        <a:pt x="2117" y="256977"/>
                        <a:pt x="1058" y="128489"/>
                        <a:pt x="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B1F7A1E1-FEEF-4639-A1A4-5CE02D91956D}"/>
                    </a:ext>
                  </a:extLst>
                </p:cNvPr>
                <p:cNvSpPr/>
                <p:nvPr/>
              </p:nvSpPr>
              <p:spPr>
                <a:xfrm>
                  <a:off x="1493658" y="2575979"/>
                  <a:ext cx="267783" cy="972301"/>
                </a:xfrm>
                <a:custGeom>
                  <a:avLst/>
                  <a:gdLst>
                    <a:gd name="connsiteX0" fmla="*/ 267783 w 267783"/>
                    <a:gd name="connsiteY0" fmla="*/ 0 h 972301"/>
                    <a:gd name="connsiteX1" fmla="*/ 258371 w 267783"/>
                    <a:gd name="connsiteY1" fmla="*/ 30320 h 972301"/>
                    <a:gd name="connsiteX2" fmla="*/ 179731 w 267783"/>
                    <a:gd name="connsiteY2" fmla="*/ 331547 h 972301"/>
                    <a:gd name="connsiteX3" fmla="*/ 191393 w 267783"/>
                    <a:gd name="connsiteY3" fmla="*/ 800992 h 972301"/>
                    <a:gd name="connsiteX4" fmla="*/ 222404 w 267783"/>
                    <a:gd name="connsiteY4" fmla="*/ 972301 h 972301"/>
                    <a:gd name="connsiteX5" fmla="*/ 117074 w 267783"/>
                    <a:gd name="connsiteY5" fmla="*/ 972301 h 972301"/>
                    <a:gd name="connsiteX6" fmla="*/ 18741 w 267783"/>
                    <a:gd name="connsiteY6" fmla="*/ 384766 h 972301"/>
                    <a:gd name="connsiteX7" fmla="*/ 166854 w 267783"/>
                    <a:gd name="connsiteY7" fmla="*/ 90253 h 972301"/>
                    <a:gd name="connsiteX8" fmla="*/ 252645 w 267783"/>
                    <a:gd name="connsiteY8" fmla="*/ 7144 h 972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7783" h="972301">
                      <a:moveTo>
                        <a:pt x="267783" y="0"/>
                      </a:moveTo>
                      <a:lnTo>
                        <a:pt x="258371" y="30320"/>
                      </a:lnTo>
                      <a:cubicBezTo>
                        <a:pt x="236624" y="107564"/>
                        <a:pt x="213348" y="202238"/>
                        <a:pt x="179731" y="331547"/>
                      </a:cubicBezTo>
                      <a:cubicBezTo>
                        <a:pt x="146114" y="460857"/>
                        <a:pt x="162503" y="626396"/>
                        <a:pt x="191393" y="800992"/>
                      </a:cubicBezTo>
                      <a:lnTo>
                        <a:pt x="222404" y="972301"/>
                      </a:lnTo>
                      <a:lnTo>
                        <a:pt x="117074" y="972301"/>
                      </a:lnTo>
                      <a:cubicBezTo>
                        <a:pt x="84296" y="776456"/>
                        <a:pt x="-48493" y="537749"/>
                        <a:pt x="18741" y="384766"/>
                      </a:cubicBezTo>
                      <a:cubicBezTo>
                        <a:pt x="85975" y="231783"/>
                        <a:pt x="111843" y="160754"/>
                        <a:pt x="166854" y="90253"/>
                      </a:cubicBezTo>
                      <a:cubicBezTo>
                        <a:pt x="194360" y="55003"/>
                        <a:pt x="222638" y="27930"/>
                        <a:pt x="252645" y="7144"/>
                      </a:cubicBezTo>
                      <a:close/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F8755B12-6636-40E1-B9E9-BFAFFABCF26E}"/>
                    </a:ext>
                  </a:extLst>
                </p:cNvPr>
                <p:cNvSpPr/>
                <p:nvPr/>
              </p:nvSpPr>
              <p:spPr>
                <a:xfrm>
                  <a:off x="2187960" y="2527355"/>
                  <a:ext cx="368200" cy="1020925"/>
                </a:xfrm>
                <a:custGeom>
                  <a:avLst/>
                  <a:gdLst>
                    <a:gd name="connsiteX0" fmla="*/ 2128 w 368200"/>
                    <a:gd name="connsiteY0" fmla="*/ 0 h 1020925"/>
                    <a:gd name="connsiteX1" fmla="*/ 62783 w 368200"/>
                    <a:gd name="connsiteY1" fmla="*/ 0 h 1020925"/>
                    <a:gd name="connsiteX2" fmla="*/ 368200 w 368200"/>
                    <a:gd name="connsiteY2" fmla="*/ 320391 h 1020925"/>
                    <a:gd name="connsiteX3" fmla="*/ 368200 w 368200"/>
                    <a:gd name="connsiteY3" fmla="*/ 1020925 h 1020925"/>
                    <a:gd name="connsiteX4" fmla="*/ 0 w 368200"/>
                    <a:gd name="connsiteY4" fmla="*/ 1020925 h 1020925"/>
                    <a:gd name="connsiteX5" fmla="*/ 0 w 368200"/>
                    <a:gd name="connsiteY5" fmla="*/ 4041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8200" h="1020925">
                      <a:moveTo>
                        <a:pt x="2128" y="0"/>
                      </a:moveTo>
                      <a:lnTo>
                        <a:pt x="62783" y="0"/>
                      </a:lnTo>
                      <a:cubicBezTo>
                        <a:pt x="231460" y="0"/>
                        <a:pt x="368200" y="143444"/>
                        <a:pt x="368200" y="320391"/>
                      </a:cubicBezTo>
                      <a:lnTo>
                        <a:pt x="368200" y="1020925"/>
                      </a:lnTo>
                      <a:lnTo>
                        <a:pt x="0" y="1020925"/>
                      </a:lnTo>
                      <a:lnTo>
                        <a:pt x="0" y="4041"/>
                      </a:lnTo>
                      <a:close/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4C3B2C32-A2D5-40EF-9F7A-08B0595528BF}"/>
                    </a:ext>
                  </a:extLst>
                </p:cNvPr>
                <p:cNvGrpSpPr/>
                <p:nvPr/>
              </p:nvGrpSpPr>
              <p:grpSpPr>
                <a:xfrm>
                  <a:off x="1718929" y="2486340"/>
                  <a:ext cx="598886" cy="473095"/>
                  <a:chOff x="1718929" y="2486340"/>
                  <a:chExt cx="598886" cy="473095"/>
                </a:xfrm>
              </p:grpSpPr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9E863B6C-3757-42AA-A7A0-D613CF3FD328}"/>
                      </a:ext>
                    </a:extLst>
                  </p:cNvPr>
                  <p:cNvSpPr/>
                  <p:nvPr/>
                </p:nvSpPr>
                <p:spPr>
                  <a:xfrm>
                    <a:off x="1718929" y="2486340"/>
                    <a:ext cx="598886" cy="371440"/>
                  </a:xfrm>
                  <a:custGeom>
                    <a:avLst/>
                    <a:gdLst>
                      <a:gd name="connsiteX0" fmla="*/ 164617 w 643336"/>
                      <a:gd name="connsiteY0" fmla="*/ 1 h 323816"/>
                      <a:gd name="connsiteX1" fmla="*/ 320804 w 643336"/>
                      <a:gd name="connsiteY1" fmla="*/ 323816 h 323816"/>
                      <a:gd name="connsiteX2" fmla="*/ 0 w 643336"/>
                      <a:gd name="connsiteY2" fmla="*/ 165087 h 323816"/>
                      <a:gd name="connsiteX3" fmla="*/ 478719 w 643336"/>
                      <a:gd name="connsiteY3" fmla="*/ 0 h 323816"/>
                      <a:gd name="connsiteX4" fmla="*/ 643336 w 643336"/>
                      <a:gd name="connsiteY4" fmla="*/ 165086 h 323816"/>
                      <a:gd name="connsiteX5" fmla="*/ 322532 w 643336"/>
                      <a:gd name="connsiteY5" fmla="*/ 323815 h 323816"/>
                      <a:gd name="connsiteX0" fmla="*/ 164617 w 643336"/>
                      <a:gd name="connsiteY0" fmla="*/ 1 h 368265"/>
                      <a:gd name="connsiteX1" fmla="*/ 320804 w 643336"/>
                      <a:gd name="connsiteY1" fmla="*/ 323816 h 368265"/>
                      <a:gd name="connsiteX2" fmla="*/ 0 w 643336"/>
                      <a:gd name="connsiteY2" fmla="*/ 165087 h 368265"/>
                      <a:gd name="connsiteX3" fmla="*/ 164617 w 643336"/>
                      <a:gd name="connsiteY3" fmla="*/ 1 h 368265"/>
                      <a:gd name="connsiteX4" fmla="*/ 478719 w 643336"/>
                      <a:gd name="connsiteY4" fmla="*/ 0 h 368265"/>
                      <a:gd name="connsiteX5" fmla="*/ 643336 w 643336"/>
                      <a:gd name="connsiteY5" fmla="*/ 165086 h 368265"/>
                      <a:gd name="connsiteX6" fmla="*/ 201882 w 643336"/>
                      <a:gd name="connsiteY6" fmla="*/ 368265 h 368265"/>
                      <a:gd name="connsiteX7" fmla="*/ 478719 w 643336"/>
                      <a:gd name="connsiteY7" fmla="*/ 0 h 368265"/>
                      <a:gd name="connsiteX0" fmla="*/ 164617 w 643336"/>
                      <a:gd name="connsiteY0" fmla="*/ 1 h 371441"/>
                      <a:gd name="connsiteX1" fmla="*/ 168404 w 643336"/>
                      <a:gd name="connsiteY1" fmla="*/ 371441 h 371441"/>
                      <a:gd name="connsiteX2" fmla="*/ 0 w 643336"/>
                      <a:gd name="connsiteY2" fmla="*/ 165087 h 371441"/>
                      <a:gd name="connsiteX3" fmla="*/ 164617 w 643336"/>
                      <a:gd name="connsiteY3" fmla="*/ 1 h 371441"/>
                      <a:gd name="connsiteX4" fmla="*/ 478719 w 643336"/>
                      <a:gd name="connsiteY4" fmla="*/ 0 h 371441"/>
                      <a:gd name="connsiteX5" fmla="*/ 643336 w 643336"/>
                      <a:gd name="connsiteY5" fmla="*/ 165086 h 371441"/>
                      <a:gd name="connsiteX6" fmla="*/ 201882 w 643336"/>
                      <a:gd name="connsiteY6" fmla="*/ 368265 h 371441"/>
                      <a:gd name="connsiteX7" fmla="*/ 478719 w 643336"/>
                      <a:gd name="connsiteY7" fmla="*/ 0 h 371441"/>
                      <a:gd name="connsiteX0" fmla="*/ 132867 w 611586"/>
                      <a:gd name="connsiteY0" fmla="*/ 1 h 371441"/>
                      <a:gd name="connsiteX1" fmla="*/ 136654 w 611586"/>
                      <a:gd name="connsiteY1" fmla="*/ 371441 h 371441"/>
                      <a:gd name="connsiteX2" fmla="*/ 0 w 611586"/>
                      <a:gd name="connsiteY2" fmla="*/ 98412 h 371441"/>
                      <a:gd name="connsiteX3" fmla="*/ 132867 w 611586"/>
                      <a:gd name="connsiteY3" fmla="*/ 1 h 371441"/>
                      <a:gd name="connsiteX4" fmla="*/ 446969 w 611586"/>
                      <a:gd name="connsiteY4" fmla="*/ 0 h 371441"/>
                      <a:gd name="connsiteX5" fmla="*/ 611586 w 611586"/>
                      <a:gd name="connsiteY5" fmla="*/ 165086 h 371441"/>
                      <a:gd name="connsiteX6" fmla="*/ 170132 w 611586"/>
                      <a:gd name="connsiteY6" fmla="*/ 368265 h 371441"/>
                      <a:gd name="connsiteX7" fmla="*/ 446969 w 611586"/>
                      <a:gd name="connsiteY7" fmla="*/ 0 h 371441"/>
                      <a:gd name="connsiteX0" fmla="*/ 132867 w 617936"/>
                      <a:gd name="connsiteY0" fmla="*/ 1 h 371441"/>
                      <a:gd name="connsiteX1" fmla="*/ 136654 w 617936"/>
                      <a:gd name="connsiteY1" fmla="*/ 371441 h 371441"/>
                      <a:gd name="connsiteX2" fmla="*/ 0 w 617936"/>
                      <a:gd name="connsiteY2" fmla="*/ 98412 h 371441"/>
                      <a:gd name="connsiteX3" fmla="*/ 132867 w 617936"/>
                      <a:gd name="connsiteY3" fmla="*/ 1 h 371441"/>
                      <a:gd name="connsiteX4" fmla="*/ 446969 w 617936"/>
                      <a:gd name="connsiteY4" fmla="*/ 0 h 371441"/>
                      <a:gd name="connsiteX5" fmla="*/ 617936 w 617936"/>
                      <a:gd name="connsiteY5" fmla="*/ 92061 h 371441"/>
                      <a:gd name="connsiteX6" fmla="*/ 170132 w 617936"/>
                      <a:gd name="connsiteY6" fmla="*/ 368265 h 371441"/>
                      <a:gd name="connsiteX7" fmla="*/ 446969 w 617936"/>
                      <a:gd name="connsiteY7" fmla="*/ 0 h 371441"/>
                      <a:gd name="connsiteX0" fmla="*/ 132867 w 617936"/>
                      <a:gd name="connsiteY0" fmla="*/ 22226 h 393666"/>
                      <a:gd name="connsiteX1" fmla="*/ 136654 w 617936"/>
                      <a:gd name="connsiteY1" fmla="*/ 393666 h 393666"/>
                      <a:gd name="connsiteX2" fmla="*/ 0 w 617936"/>
                      <a:gd name="connsiteY2" fmla="*/ 120637 h 393666"/>
                      <a:gd name="connsiteX3" fmla="*/ 132867 w 617936"/>
                      <a:gd name="connsiteY3" fmla="*/ 22226 h 393666"/>
                      <a:gd name="connsiteX4" fmla="*/ 443794 w 617936"/>
                      <a:gd name="connsiteY4" fmla="*/ 0 h 393666"/>
                      <a:gd name="connsiteX5" fmla="*/ 617936 w 617936"/>
                      <a:gd name="connsiteY5" fmla="*/ 114286 h 393666"/>
                      <a:gd name="connsiteX6" fmla="*/ 170132 w 617936"/>
                      <a:gd name="connsiteY6" fmla="*/ 390490 h 393666"/>
                      <a:gd name="connsiteX7" fmla="*/ 443794 w 617936"/>
                      <a:gd name="connsiteY7" fmla="*/ 0 h 393666"/>
                      <a:gd name="connsiteX0" fmla="*/ 164617 w 617936"/>
                      <a:gd name="connsiteY0" fmla="*/ 22226 h 393666"/>
                      <a:gd name="connsiteX1" fmla="*/ 136654 w 617936"/>
                      <a:gd name="connsiteY1" fmla="*/ 393666 h 393666"/>
                      <a:gd name="connsiteX2" fmla="*/ 0 w 617936"/>
                      <a:gd name="connsiteY2" fmla="*/ 120637 h 393666"/>
                      <a:gd name="connsiteX3" fmla="*/ 164617 w 617936"/>
                      <a:gd name="connsiteY3" fmla="*/ 22226 h 393666"/>
                      <a:gd name="connsiteX4" fmla="*/ 443794 w 617936"/>
                      <a:gd name="connsiteY4" fmla="*/ 0 h 393666"/>
                      <a:gd name="connsiteX5" fmla="*/ 617936 w 617936"/>
                      <a:gd name="connsiteY5" fmla="*/ 114286 h 393666"/>
                      <a:gd name="connsiteX6" fmla="*/ 170132 w 617936"/>
                      <a:gd name="connsiteY6" fmla="*/ 390490 h 393666"/>
                      <a:gd name="connsiteX7" fmla="*/ 443794 w 617936"/>
                      <a:gd name="connsiteY7" fmla="*/ 0 h 393666"/>
                      <a:gd name="connsiteX0" fmla="*/ 145567 w 598886"/>
                      <a:gd name="connsiteY0" fmla="*/ 22226 h 393666"/>
                      <a:gd name="connsiteX1" fmla="*/ 117604 w 598886"/>
                      <a:gd name="connsiteY1" fmla="*/ 393666 h 393666"/>
                      <a:gd name="connsiteX2" fmla="*/ 0 w 598886"/>
                      <a:gd name="connsiteY2" fmla="*/ 98412 h 393666"/>
                      <a:gd name="connsiteX3" fmla="*/ 145567 w 598886"/>
                      <a:gd name="connsiteY3" fmla="*/ 22226 h 393666"/>
                      <a:gd name="connsiteX4" fmla="*/ 424744 w 598886"/>
                      <a:gd name="connsiteY4" fmla="*/ 0 h 393666"/>
                      <a:gd name="connsiteX5" fmla="*/ 598886 w 598886"/>
                      <a:gd name="connsiteY5" fmla="*/ 114286 h 393666"/>
                      <a:gd name="connsiteX6" fmla="*/ 151082 w 598886"/>
                      <a:gd name="connsiteY6" fmla="*/ 390490 h 393666"/>
                      <a:gd name="connsiteX7" fmla="*/ 424744 w 598886"/>
                      <a:gd name="connsiteY7" fmla="*/ 0 h 393666"/>
                      <a:gd name="connsiteX0" fmla="*/ 145567 w 598886"/>
                      <a:gd name="connsiteY0" fmla="*/ 22226 h 450815"/>
                      <a:gd name="connsiteX1" fmla="*/ 117604 w 598886"/>
                      <a:gd name="connsiteY1" fmla="*/ 393666 h 450815"/>
                      <a:gd name="connsiteX2" fmla="*/ 0 w 598886"/>
                      <a:gd name="connsiteY2" fmla="*/ 98412 h 450815"/>
                      <a:gd name="connsiteX3" fmla="*/ 145567 w 598886"/>
                      <a:gd name="connsiteY3" fmla="*/ 22226 h 450815"/>
                      <a:gd name="connsiteX4" fmla="*/ 424744 w 598886"/>
                      <a:gd name="connsiteY4" fmla="*/ 0 h 450815"/>
                      <a:gd name="connsiteX5" fmla="*/ 598886 w 598886"/>
                      <a:gd name="connsiteY5" fmla="*/ 114286 h 450815"/>
                      <a:gd name="connsiteX6" fmla="*/ 125682 w 598886"/>
                      <a:gd name="connsiteY6" fmla="*/ 450815 h 450815"/>
                      <a:gd name="connsiteX7" fmla="*/ 424744 w 598886"/>
                      <a:gd name="connsiteY7" fmla="*/ 0 h 450815"/>
                      <a:gd name="connsiteX0" fmla="*/ 145567 w 598886"/>
                      <a:gd name="connsiteY0" fmla="*/ 22226 h 393666"/>
                      <a:gd name="connsiteX1" fmla="*/ 117604 w 598886"/>
                      <a:gd name="connsiteY1" fmla="*/ 393666 h 393666"/>
                      <a:gd name="connsiteX2" fmla="*/ 0 w 598886"/>
                      <a:gd name="connsiteY2" fmla="*/ 98412 h 393666"/>
                      <a:gd name="connsiteX3" fmla="*/ 145567 w 598886"/>
                      <a:gd name="connsiteY3" fmla="*/ 22226 h 393666"/>
                      <a:gd name="connsiteX4" fmla="*/ 424744 w 598886"/>
                      <a:gd name="connsiteY4" fmla="*/ 0 h 393666"/>
                      <a:gd name="connsiteX5" fmla="*/ 598886 w 598886"/>
                      <a:gd name="connsiteY5" fmla="*/ 114286 h 393666"/>
                      <a:gd name="connsiteX6" fmla="*/ 141557 w 598886"/>
                      <a:gd name="connsiteY6" fmla="*/ 368265 h 393666"/>
                      <a:gd name="connsiteX7" fmla="*/ 424744 w 598886"/>
                      <a:gd name="connsiteY7" fmla="*/ 0 h 393666"/>
                      <a:gd name="connsiteX0" fmla="*/ 145567 w 598886"/>
                      <a:gd name="connsiteY0" fmla="*/ 22226 h 368265"/>
                      <a:gd name="connsiteX1" fmla="*/ 89029 w 598886"/>
                      <a:gd name="connsiteY1" fmla="*/ 365091 h 368265"/>
                      <a:gd name="connsiteX2" fmla="*/ 0 w 598886"/>
                      <a:gd name="connsiteY2" fmla="*/ 98412 h 368265"/>
                      <a:gd name="connsiteX3" fmla="*/ 145567 w 598886"/>
                      <a:gd name="connsiteY3" fmla="*/ 22226 h 368265"/>
                      <a:gd name="connsiteX4" fmla="*/ 424744 w 598886"/>
                      <a:gd name="connsiteY4" fmla="*/ 0 h 368265"/>
                      <a:gd name="connsiteX5" fmla="*/ 598886 w 598886"/>
                      <a:gd name="connsiteY5" fmla="*/ 114286 h 368265"/>
                      <a:gd name="connsiteX6" fmla="*/ 141557 w 598886"/>
                      <a:gd name="connsiteY6" fmla="*/ 368265 h 368265"/>
                      <a:gd name="connsiteX7" fmla="*/ 424744 w 598886"/>
                      <a:gd name="connsiteY7" fmla="*/ 0 h 368265"/>
                      <a:gd name="connsiteX0" fmla="*/ 145567 w 598886"/>
                      <a:gd name="connsiteY0" fmla="*/ 22226 h 368265"/>
                      <a:gd name="connsiteX1" fmla="*/ 89029 w 598886"/>
                      <a:gd name="connsiteY1" fmla="*/ 365091 h 368265"/>
                      <a:gd name="connsiteX2" fmla="*/ 0 w 598886"/>
                      <a:gd name="connsiteY2" fmla="*/ 98412 h 368265"/>
                      <a:gd name="connsiteX3" fmla="*/ 145567 w 598886"/>
                      <a:gd name="connsiteY3" fmla="*/ 22226 h 368265"/>
                      <a:gd name="connsiteX4" fmla="*/ 424744 w 598886"/>
                      <a:gd name="connsiteY4" fmla="*/ 0 h 368265"/>
                      <a:gd name="connsiteX5" fmla="*/ 598886 w 598886"/>
                      <a:gd name="connsiteY5" fmla="*/ 114286 h 368265"/>
                      <a:gd name="connsiteX6" fmla="*/ 141557 w 598886"/>
                      <a:gd name="connsiteY6" fmla="*/ 368265 h 368265"/>
                      <a:gd name="connsiteX7" fmla="*/ 424744 w 598886"/>
                      <a:gd name="connsiteY7" fmla="*/ 0 h 368265"/>
                      <a:gd name="connsiteX0" fmla="*/ 145567 w 598886"/>
                      <a:gd name="connsiteY0" fmla="*/ 22226 h 368265"/>
                      <a:gd name="connsiteX1" fmla="*/ 89029 w 598886"/>
                      <a:gd name="connsiteY1" fmla="*/ 365091 h 368265"/>
                      <a:gd name="connsiteX2" fmla="*/ 0 w 598886"/>
                      <a:gd name="connsiteY2" fmla="*/ 98412 h 368265"/>
                      <a:gd name="connsiteX3" fmla="*/ 145567 w 598886"/>
                      <a:gd name="connsiteY3" fmla="*/ 22226 h 368265"/>
                      <a:gd name="connsiteX4" fmla="*/ 424744 w 598886"/>
                      <a:gd name="connsiteY4" fmla="*/ 0 h 368265"/>
                      <a:gd name="connsiteX5" fmla="*/ 598886 w 598886"/>
                      <a:gd name="connsiteY5" fmla="*/ 114286 h 368265"/>
                      <a:gd name="connsiteX6" fmla="*/ 141557 w 598886"/>
                      <a:gd name="connsiteY6" fmla="*/ 368265 h 368265"/>
                      <a:gd name="connsiteX7" fmla="*/ 424744 w 598886"/>
                      <a:gd name="connsiteY7" fmla="*/ 0 h 368265"/>
                      <a:gd name="connsiteX0" fmla="*/ 145567 w 598886"/>
                      <a:gd name="connsiteY0" fmla="*/ 22226 h 371440"/>
                      <a:gd name="connsiteX1" fmla="*/ 89029 w 598886"/>
                      <a:gd name="connsiteY1" fmla="*/ 365091 h 371440"/>
                      <a:gd name="connsiteX2" fmla="*/ 0 w 598886"/>
                      <a:gd name="connsiteY2" fmla="*/ 98412 h 371440"/>
                      <a:gd name="connsiteX3" fmla="*/ 145567 w 598886"/>
                      <a:gd name="connsiteY3" fmla="*/ 22226 h 371440"/>
                      <a:gd name="connsiteX4" fmla="*/ 424744 w 598886"/>
                      <a:gd name="connsiteY4" fmla="*/ 0 h 371440"/>
                      <a:gd name="connsiteX5" fmla="*/ 598886 w 598886"/>
                      <a:gd name="connsiteY5" fmla="*/ 114286 h 371440"/>
                      <a:gd name="connsiteX6" fmla="*/ 106632 w 598886"/>
                      <a:gd name="connsiteY6" fmla="*/ 371440 h 371440"/>
                      <a:gd name="connsiteX7" fmla="*/ 424744 w 598886"/>
                      <a:gd name="connsiteY7" fmla="*/ 0 h 371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886" h="371440">
                        <a:moveTo>
                          <a:pt x="145567" y="22226"/>
                        </a:moveTo>
                        <a:lnTo>
                          <a:pt x="89029" y="365091"/>
                        </a:lnTo>
                        <a:lnTo>
                          <a:pt x="0" y="98412"/>
                        </a:lnTo>
                        <a:lnTo>
                          <a:pt x="145567" y="22226"/>
                        </a:lnTo>
                        <a:close/>
                        <a:moveTo>
                          <a:pt x="424744" y="0"/>
                        </a:moveTo>
                        <a:lnTo>
                          <a:pt x="598886" y="114286"/>
                        </a:lnTo>
                        <a:lnTo>
                          <a:pt x="106632" y="371440"/>
                        </a:lnTo>
                        <a:lnTo>
                          <a:pt x="424744" y="0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86" name="グループ化 185">
                    <a:extLst>
                      <a:ext uri="{FF2B5EF4-FFF2-40B4-BE49-F238E27FC236}">
                        <a16:creationId xmlns:a16="http://schemas.microsoft.com/office/drawing/2014/main" id="{91305E9C-96A8-417F-8A5D-45469E07BC67}"/>
                      </a:ext>
                    </a:extLst>
                  </p:cNvPr>
                  <p:cNvGrpSpPr/>
                  <p:nvPr/>
                </p:nvGrpSpPr>
                <p:grpSpPr>
                  <a:xfrm>
                    <a:off x="1758918" y="2757629"/>
                    <a:ext cx="146946" cy="201806"/>
                    <a:chOff x="3456376" y="2657554"/>
                    <a:chExt cx="146946" cy="201806"/>
                  </a:xfrm>
                </p:grpSpPr>
                <p:sp>
                  <p:nvSpPr>
                    <p:cNvPr id="187" name="円/楕円 82">
                      <a:extLst>
                        <a:ext uri="{FF2B5EF4-FFF2-40B4-BE49-F238E27FC236}">
                          <a16:creationId xmlns:a16="http://schemas.microsoft.com/office/drawing/2014/main" id="{BB2993A8-A06D-4ECB-9291-54BB885BFE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56376" y="2657554"/>
                      <a:ext cx="146946" cy="201806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8" name="円/楕円 83">
                      <a:extLst>
                        <a:ext uri="{FF2B5EF4-FFF2-40B4-BE49-F238E27FC236}">
                          <a16:creationId xmlns:a16="http://schemas.microsoft.com/office/drawing/2014/main" id="{C3778213-89F1-47ED-BC98-76C3B5967262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458901" y="2684534"/>
                      <a:ext cx="96333" cy="14784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9" name="円/楕円 83">
                      <a:extLst>
                        <a:ext uri="{FF2B5EF4-FFF2-40B4-BE49-F238E27FC236}">
                          <a16:creationId xmlns:a16="http://schemas.microsoft.com/office/drawing/2014/main" id="{A8463614-33DA-431F-BC69-C118D33390F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484207" y="2703932"/>
                      <a:ext cx="45719" cy="5755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D34BC6ED-A0C5-408F-9CCF-D59DAAE77649}"/>
                  </a:ext>
                </a:extLst>
              </p:cNvPr>
              <p:cNvGrpSpPr/>
              <p:nvPr/>
            </p:nvGrpSpPr>
            <p:grpSpPr>
              <a:xfrm>
                <a:off x="1599941" y="1796144"/>
                <a:ext cx="92869" cy="178007"/>
                <a:chOff x="1599941" y="1796144"/>
                <a:chExt cx="92869" cy="178007"/>
              </a:xfrm>
            </p:grpSpPr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D4DF56DB-F12E-4F91-B3A7-0805A19968E3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円: 塗りつぶしなし 165">
                  <a:extLst>
                    <a:ext uri="{FF2B5EF4-FFF2-40B4-BE49-F238E27FC236}">
                      <a16:creationId xmlns:a16="http://schemas.microsoft.com/office/drawing/2014/main" id="{DC759678-7957-4EC5-900F-8E4508824531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37775C2F-BAE2-4157-A969-E067136B75D0}"/>
                  </a:ext>
                </a:extLst>
              </p:cNvPr>
              <p:cNvGrpSpPr/>
              <p:nvPr/>
            </p:nvGrpSpPr>
            <p:grpSpPr>
              <a:xfrm>
                <a:off x="1947892" y="1796144"/>
                <a:ext cx="131227" cy="178007"/>
                <a:chOff x="1599941" y="1796144"/>
                <a:chExt cx="92869" cy="178007"/>
              </a:xfrm>
            </p:grpSpPr>
            <p:sp>
              <p:nvSpPr>
                <p:cNvPr id="163" name="楕円 162">
                  <a:extLst>
                    <a:ext uri="{FF2B5EF4-FFF2-40B4-BE49-F238E27FC236}">
                      <a16:creationId xmlns:a16="http://schemas.microsoft.com/office/drawing/2014/main" id="{A93FB7B5-703B-414C-9DF6-0BF0153EADD7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円: 塗りつぶしなし 163">
                  <a:extLst>
                    <a:ext uri="{FF2B5EF4-FFF2-40B4-BE49-F238E27FC236}">
                      <a16:creationId xmlns:a16="http://schemas.microsoft.com/office/drawing/2014/main" id="{6EAAD3A8-8A55-438B-8673-40E908C3631A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0" name="円/楕円 27">
                <a:extLst>
                  <a:ext uri="{FF2B5EF4-FFF2-40B4-BE49-F238E27FC236}">
                    <a16:creationId xmlns:a16="http://schemas.microsoft.com/office/drawing/2014/main" id="{4F5C265A-FCDB-40F7-8E43-4DEA74E76FCE}"/>
                  </a:ext>
                </a:extLst>
              </p:cNvPr>
              <p:cNvSpPr/>
              <p:nvPr/>
            </p:nvSpPr>
            <p:spPr>
              <a:xfrm rot="7200000">
                <a:off x="1933904" y="2193237"/>
                <a:ext cx="262131" cy="6685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91C54CD0-B984-49AB-B61E-6F6C6A00A98B}"/>
                  </a:ext>
                </a:extLst>
              </p:cNvPr>
              <p:cNvSpPr/>
              <p:nvPr/>
            </p:nvSpPr>
            <p:spPr>
              <a:xfrm>
                <a:off x="1845527" y="1419430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606AF0AB-98D7-410D-800C-798DB1724568}"/>
                  </a:ext>
                </a:extLst>
              </p:cNvPr>
              <p:cNvSpPr/>
              <p:nvPr/>
            </p:nvSpPr>
            <p:spPr>
              <a:xfrm>
                <a:off x="2264990" y="2707481"/>
                <a:ext cx="321468" cy="840799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6" name="円/楕円 27">
              <a:extLst>
                <a:ext uri="{FF2B5EF4-FFF2-40B4-BE49-F238E27FC236}">
                  <a16:creationId xmlns:a16="http://schemas.microsoft.com/office/drawing/2014/main" id="{84407D78-F1CF-4218-86B0-8E76D5A0D3D8}"/>
                </a:ext>
              </a:extLst>
            </p:cNvPr>
            <p:cNvSpPr/>
            <p:nvPr/>
          </p:nvSpPr>
          <p:spPr>
            <a:xfrm rot="13943616">
              <a:off x="1635619" y="2225437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pptxd36_やつれた顔の女性のイラスト</dc:title>
  <dc:subject>pptxd36_やつれた顔の女性のイラスト</dc:subject>
  <dc:creator>でじけろお</dc:creator>
  <cp:revision>1</cp:revision>
  <dcterms:created xsi:type="dcterms:W3CDTF">2018-05-20T00:31:01Z</dcterms:created>
  <dcterms:modified xsi:type="dcterms:W3CDTF">2020-03-14T16:39:19Z</dcterms:modified>
  <cp:version>1</cp:version>
</cp:coreProperties>
</file>